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79" r:id="rId4"/>
    <p:sldId id="258" r:id="rId5"/>
    <p:sldId id="268" r:id="rId6"/>
    <p:sldId id="280" r:id="rId7"/>
    <p:sldId id="260" r:id="rId8"/>
    <p:sldId id="270" r:id="rId9"/>
    <p:sldId id="263" r:id="rId10"/>
    <p:sldId id="264" r:id="rId11"/>
    <p:sldId id="269" r:id="rId12"/>
    <p:sldId id="275" r:id="rId13"/>
    <p:sldId id="27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23" autoAdjust="0"/>
    <p:restoredTop sz="94660"/>
  </p:normalViewPr>
  <p:slideViewPr>
    <p:cSldViewPr snapToGrid="0">
      <p:cViewPr varScale="1">
        <p:scale>
          <a:sx n="67" d="100"/>
          <a:sy n="67" d="100"/>
        </p:scale>
        <p:origin x="-30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A6583E-F4A4-4184-9D00-F203EEFA0FE7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D9ECDF-C6C5-4EA3-BA90-47B9FB3BBA3D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smtClean="0"/>
            <a:t>Coordination</a:t>
          </a:r>
          <a:endParaRPr lang="en-US" dirty="0"/>
        </a:p>
      </dgm:t>
    </dgm:pt>
    <dgm:pt modelId="{BD61C23D-9F7D-439A-B2C6-A85FEC3FF895}" type="parTrans" cxnId="{812BC263-E7D4-4C29-BA0B-189FC355C89D}">
      <dgm:prSet/>
      <dgm:spPr/>
      <dgm:t>
        <a:bodyPr/>
        <a:lstStyle/>
        <a:p>
          <a:endParaRPr lang="en-US"/>
        </a:p>
      </dgm:t>
    </dgm:pt>
    <dgm:pt modelId="{00B3A24E-6BD0-43D4-8FCC-9EE7E42771BB}" type="sibTrans" cxnId="{812BC263-E7D4-4C29-BA0B-189FC355C89D}">
      <dgm:prSet/>
      <dgm:spPr/>
      <dgm:t>
        <a:bodyPr/>
        <a:lstStyle/>
        <a:p>
          <a:endParaRPr lang="en-US"/>
        </a:p>
      </dgm:t>
    </dgm:pt>
    <dgm:pt modelId="{B9D4E333-68B7-4B27-AAD6-70B4411A60F1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Industry Standards </a:t>
          </a:r>
          <a:br>
            <a:rPr lang="en-US" dirty="0" smtClean="0"/>
          </a:br>
          <a:r>
            <a:rPr lang="en-US" dirty="0" smtClean="0"/>
            <a:t>Interpretation</a:t>
          </a:r>
          <a:endParaRPr lang="en-US" dirty="0"/>
        </a:p>
      </dgm:t>
    </dgm:pt>
    <dgm:pt modelId="{349C31AD-AC92-4A79-B45B-9B7CB7476D15}" type="parTrans" cxnId="{7894EC57-7770-4C37-8991-4B4D3E86A5BE}">
      <dgm:prSet/>
      <dgm:spPr/>
      <dgm:t>
        <a:bodyPr/>
        <a:lstStyle/>
        <a:p>
          <a:endParaRPr lang="en-US"/>
        </a:p>
      </dgm:t>
    </dgm:pt>
    <dgm:pt modelId="{5A91F5D3-1994-4828-9E7B-2D7B208F3B46}" type="sibTrans" cxnId="{7894EC57-7770-4C37-8991-4B4D3E86A5BE}">
      <dgm:prSet/>
      <dgm:spPr/>
      <dgm:t>
        <a:bodyPr/>
        <a:lstStyle/>
        <a:p>
          <a:endParaRPr lang="en-US"/>
        </a:p>
      </dgm:t>
    </dgm:pt>
    <dgm:pt modelId="{51851BB1-0189-483F-AC69-05CAB652F4E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FHIR</a:t>
          </a:r>
          <a:endParaRPr lang="en-US" dirty="0"/>
        </a:p>
      </dgm:t>
    </dgm:pt>
    <dgm:pt modelId="{83110F18-893E-4D12-8411-F777A6F15AAA}" type="parTrans" cxnId="{F4DF178E-89DE-478D-859B-C4A78100E0C0}">
      <dgm:prSet/>
      <dgm:spPr/>
      <dgm:t>
        <a:bodyPr/>
        <a:lstStyle/>
        <a:p>
          <a:endParaRPr lang="en-US"/>
        </a:p>
      </dgm:t>
    </dgm:pt>
    <dgm:pt modelId="{D88A14B2-DC29-4294-A0C2-FEB1266F74D6}" type="sibTrans" cxnId="{F4DF178E-89DE-478D-859B-C4A78100E0C0}">
      <dgm:prSet/>
      <dgm:spPr/>
      <dgm:t>
        <a:bodyPr/>
        <a:lstStyle/>
        <a:p>
          <a:endParaRPr lang="en-US"/>
        </a:p>
      </dgm:t>
    </dgm:pt>
    <dgm:pt modelId="{C71C394A-B1F1-4BE7-A94B-CCF423625FBE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ASC X12	</a:t>
          </a:r>
          <a:endParaRPr lang="en-US" dirty="0"/>
        </a:p>
      </dgm:t>
    </dgm:pt>
    <dgm:pt modelId="{E3E9B177-4967-43EF-BA2E-448BE3D657A5}" type="parTrans" cxnId="{5B60856C-4FB0-467A-8EE1-5B25DD6155B0}">
      <dgm:prSet/>
      <dgm:spPr/>
      <dgm:t>
        <a:bodyPr/>
        <a:lstStyle/>
        <a:p>
          <a:endParaRPr lang="en-US"/>
        </a:p>
      </dgm:t>
    </dgm:pt>
    <dgm:pt modelId="{22A4DC61-7C09-4645-A345-46C1888051DF}" type="sibTrans" cxnId="{5B60856C-4FB0-467A-8EE1-5B25DD6155B0}">
      <dgm:prSet/>
      <dgm:spPr/>
      <dgm:t>
        <a:bodyPr/>
        <a:lstStyle/>
        <a:p>
          <a:endParaRPr lang="en-US"/>
        </a:p>
      </dgm:t>
    </dgm:pt>
    <dgm:pt modelId="{57E61DED-9AE4-4B1A-8470-785442338F32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Technology Standards</a:t>
          </a:r>
          <a:br>
            <a:rPr lang="en-US" dirty="0" smtClean="0"/>
          </a:br>
          <a:r>
            <a:rPr lang="en-US" dirty="0" smtClean="0"/>
            <a:t>Interpretation</a:t>
          </a:r>
          <a:endParaRPr lang="en-US" dirty="0"/>
        </a:p>
      </dgm:t>
    </dgm:pt>
    <dgm:pt modelId="{30EF9BC3-346A-4017-A0AC-76F7E183EEE3}" type="parTrans" cxnId="{85FA8CAA-0E02-48FA-8FE7-25D29FC7D5DB}">
      <dgm:prSet/>
      <dgm:spPr/>
      <dgm:t>
        <a:bodyPr/>
        <a:lstStyle/>
        <a:p>
          <a:endParaRPr lang="en-US"/>
        </a:p>
      </dgm:t>
    </dgm:pt>
    <dgm:pt modelId="{60D91F25-34AF-47B9-A4BB-8DA874336492}" type="sibTrans" cxnId="{85FA8CAA-0E02-48FA-8FE7-25D29FC7D5DB}">
      <dgm:prSet/>
      <dgm:spPr/>
      <dgm:t>
        <a:bodyPr/>
        <a:lstStyle/>
        <a:p>
          <a:endParaRPr lang="en-US"/>
        </a:p>
      </dgm:t>
    </dgm:pt>
    <dgm:pt modelId="{B173058F-379E-492B-8CB4-5F620ED5AFE4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UML</a:t>
          </a:r>
          <a:endParaRPr lang="en-US" dirty="0"/>
        </a:p>
      </dgm:t>
    </dgm:pt>
    <dgm:pt modelId="{CD93D1E2-2871-43B7-B7B4-BBD3474AAF4E}" type="parTrans" cxnId="{C0479CD4-D1FF-43F1-8900-8A8B1766E1CC}">
      <dgm:prSet/>
      <dgm:spPr/>
      <dgm:t>
        <a:bodyPr/>
        <a:lstStyle/>
        <a:p>
          <a:endParaRPr lang="en-US"/>
        </a:p>
      </dgm:t>
    </dgm:pt>
    <dgm:pt modelId="{5C1DB742-0791-434D-AE1E-1756D9EB1886}" type="sibTrans" cxnId="{C0479CD4-D1FF-43F1-8900-8A8B1766E1CC}">
      <dgm:prSet/>
      <dgm:spPr/>
      <dgm:t>
        <a:bodyPr/>
        <a:lstStyle/>
        <a:p>
          <a:endParaRPr lang="en-US"/>
        </a:p>
      </dgm:t>
    </dgm:pt>
    <dgm:pt modelId="{9F210191-BDB2-46DE-B9AD-D58AC90BE4AC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XSD</a:t>
          </a:r>
          <a:endParaRPr lang="en-US" dirty="0"/>
        </a:p>
      </dgm:t>
    </dgm:pt>
    <dgm:pt modelId="{CEFD1AAC-73EA-415B-B61D-28A3359F9B8C}" type="parTrans" cxnId="{AA8D5BD9-E519-4F4B-A712-34665AC3A3AF}">
      <dgm:prSet/>
      <dgm:spPr/>
      <dgm:t>
        <a:bodyPr/>
        <a:lstStyle/>
        <a:p>
          <a:endParaRPr lang="en-US"/>
        </a:p>
      </dgm:t>
    </dgm:pt>
    <dgm:pt modelId="{1D283407-236A-4FE9-A278-B11C4059BE11}" type="sibTrans" cxnId="{AA8D5BD9-E519-4F4B-A712-34665AC3A3AF}">
      <dgm:prSet/>
      <dgm:spPr/>
      <dgm:t>
        <a:bodyPr/>
        <a:lstStyle/>
        <a:p>
          <a:endParaRPr lang="en-US"/>
        </a:p>
      </dgm:t>
    </dgm:pt>
    <dgm:pt modelId="{68BCE71C-E9B3-4713-81C8-372207323D9E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OWL</a:t>
          </a:r>
          <a:endParaRPr lang="en-US" dirty="0"/>
        </a:p>
      </dgm:t>
    </dgm:pt>
    <dgm:pt modelId="{A476AEB9-4893-415E-85CE-49AF719765FD}" type="parTrans" cxnId="{5DE6CD05-C634-4DDC-975E-3CC7A7AB617B}">
      <dgm:prSet/>
      <dgm:spPr/>
      <dgm:t>
        <a:bodyPr/>
        <a:lstStyle/>
        <a:p>
          <a:endParaRPr lang="en-US"/>
        </a:p>
      </dgm:t>
    </dgm:pt>
    <dgm:pt modelId="{8E151D7F-349F-4E91-B2D1-51EA193EE907}" type="sibTrans" cxnId="{5DE6CD05-C634-4DDC-975E-3CC7A7AB617B}">
      <dgm:prSet/>
      <dgm:spPr/>
      <dgm:t>
        <a:bodyPr/>
        <a:lstStyle/>
        <a:p>
          <a:endParaRPr lang="en-US"/>
        </a:p>
      </dgm:t>
    </dgm:pt>
    <dgm:pt modelId="{F2EA1A4F-C2F5-460B-A576-FCA1D9B2C7B6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GS1</a:t>
          </a:r>
          <a:endParaRPr lang="en-US" dirty="0"/>
        </a:p>
      </dgm:t>
    </dgm:pt>
    <dgm:pt modelId="{E2C174CE-B9E9-48C1-9F5C-A994DFDA3CE3}" type="parTrans" cxnId="{C6672B81-794D-41A0-8E84-0725D082A8E9}">
      <dgm:prSet/>
      <dgm:spPr/>
      <dgm:t>
        <a:bodyPr/>
        <a:lstStyle/>
        <a:p>
          <a:endParaRPr lang="en-US"/>
        </a:p>
      </dgm:t>
    </dgm:pt>
    <dgm:pt modelId="{09599DF4-444D-4F0D-83AA-EBC00ECE834D}" type="sibTrans" cxnId="{C6672B81-794D-41A0-8E84-0725D082A8E9}">
      <dgm:prSet/>
      <dgm:spPr/>
      <dgm:t>
        <a:bodyPr/>
        <a:lstStyle/>
        <a:p>
          <a:endParaRPr lang="en-US"/>
        </a:p>
      </dgm:t>
    </dgm:pt>
    <dgm:pt modelId="{E96C2A62-7C83-45F1-8316-61F545872DB2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JSON</a:t>
          </a:r>
          <a:endParaRPr lang="en-US" dirty="0"/>
        </a:p>
      </dgm:t>
    </dgm:pt>
    <dgm:pt modelId="{84370D8D-7EE4-4FA9-B24A-33B4D44FC4FA}" type="parTrans" cxnId="{B7DF8831-2DEF-46BD-AEF9-0A10C63954D8}">
      <dgm:prSet/>
      <dgm:spPr/>
      <dgm:t>
        <a:bodyPr/>
        <a:lstStyle/>
        <a:p>
          <a:endParaRPr lang="en-US"/>
        </a:p>
      </dgm:t>
    </dgm:pt>
    <dgm:pt modelId="{04323035-26ED-47C6-ACED-E129B5F26B06}" type="sibTrans" cxnId="{B7DF8831-2DEF-46BD-AEF9-0A10C63954D8}">
      <dgm:prSet/>
      <dgm:spPr/>
      <dgm:t>
        <a:bodyPr/>
        <a:lstStyle/>
        <a:p>
          <a:endParaRPr lang="en-US"/>
        </a:p>
      </dgm:t>
    </dgm:pt>
    <dgm:pt modelId="{E85FDD62-7B57-4BA3-A364-1F582F62E940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NIST</a:t>
          </a:r>
          <a:endParaRPr lang="en-US" dirty="0"/>
        </a:p>
      </dgm:t>
    </dgm:pt>
    <dgm:pt modelId="{16339CA7-A06B-49F9-BA6F-9437E2712C86}" type="parTrans" cxnId="{9AD6D72E-0729-48F8-97A2-4795F266FDFD}">
      <dgm:prSet/>
      <dgm:spPr/>
      <dgm:t>
        <a:bodyPr/>
        <a:lstStyle/>
        <a:p>
          <a:endParaRPr lang="en-US"/>
        </a:p>
      </dgm:t>
    </dgm:pt>
    <dgm:pt modelId="{AC7E86C4-C758-472B-B027-DCCE06F299B0}" type="sibTrans" cxnId="{9AD6D72E-0729-48F8-97A2-4795F266FDFD}">
      <dgm:prSet/>
      <dgm:spPr/>
      <dgm:t>
        <a:bodyPr/>
        <a:lstStyle/>
        <a:p>
          <a:endParaRPr lang="en-US"/>
        </a:p>
      </dgm:t>
    </dgm:pt>
    <dgm:pt modelId="{3635A44F-26D5-4977-8ED3-7C4A51A49CB7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STIX-TAXII</a:t>
          </a:r>
          <a:endParaRPr lang="en-US" dirty="0"/>
        </a:p>
      </dgm:t>
    </dgm:pt>
    <dgm:pt modelId="{AE2A4663-701E-479F-B78B-DD5E0D4DEB21}" type="parTrans" cxnId="{64D16032-BE12-4D56-86CA-2186E772036F}">
      <dgm:prSet/>
      <dgm:spPr/>
      <dgm:t>
        <a:bodyPr/>
        <a:lstStyle/>
        <a:p>
          <a:endParaRPr lang="en-US"/>
        </a:p>
      </dgm:t>
    </dgm:pt>
    <dgm:pt modelId="{BE47E7F7-BC8F-480A-91AE-7B32FD875017}" type="sibTrans" cxnId="{64D16032-BE12-4D56-86CA-2186E772036F}">
      <dgm:prSet/>
      <dgm:spPr/>
      <dgm:t>
        <a:bodyPr/>
        <a:lstStyle/>
        <a:p>
          <a:endParaRPr lang="en-US"/>
        </a:p>
      </dgm:t>
    </dgm:pt>
    <dgm:pt modelId="{97DA8BC8-4A72-4C15-A45A-EF232194D3D2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...</a:t>
          </a:r>
          <a:endParaRPr lang="en-US" dirty="0"/>
        </a:p>
      </dgm:t>
    </dgm:pt>
    <dgm:pt modelId="{6FE5968C-11EC-4B67-94EB-5BA831AAB407}" type="parTrans" cxnId="{80E9C071-0399-47B2-A3F5-4D61F8269F0A}">
      <dgm:prSet/>
      <dgm:spPr/>
      <dgm:t>
        <a:bodyPr/>
        <a:lstStyle/>
        <a:p>
          <a:endParaRPr lang="en-US"/>
        </a:p>
      </dgm:t>
    </dgm:pt>
    <dgm:pt modelId="{51395862-1554-4B68-BDE8-FB3BA3B3EB1E}" type="sibTrans" cxnId="{80E9C071-0399-47B2-A3F5-4D61F8269F0A}">
      <dgm:prSet/>
      <dgm:spPr/>
      <dgm:t>
        <a:bodyPr/>
        <a:lstStyle/>
        <a:p>
          <a:endParaRPr lang="en-US"/>
        </a:p>
      </dgm:t>
    </dgm:pt>
    <dgm:pt modelId="{B9D92240-F88E-4E24-B0CC-F9BE3E47EF3E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4E1FDB5C-4ACF-49D6-A4F0-0D1D335E84D9}" type="parTrans" cxnId="{7FBC4E85-2928-4553-94CC-AEBBB721EF3E}">
      <dgm:prSet/>
      <dgm:spPr/>
      <dgm:t>
        <a:bodyPr/>
        <a:lstStyle/>
        <a:p>
          <a:endParaRPr lang="en-US"/>
        </a:p>
      </dgm:t>
    </dgm:pt>
    <dgm:pt modelId="{3343BC80-9F21-4FA5-823A-0FFD21EC2FEA}" type="sibTrans" cxnId="{7FBC4E85-2928-4553-94CC-AEBBB721EF3E}">
      <dgm:prSet/>
      <dgm:spPr/>
      <dgm:t>
        <a:bodyPr/>
        <a:lstStyle/>
        <a:p>
          <a:endParaRPr lang="en-US"/>
        </a:p>
      </dgm:t>
    </dgm:pt>
    <dgm:pt modelId="{ADC97E13-6B39-4282-93A5-649CFCCA711C}">
      <dgm:prSet phldrT="[Text]"/>
      <dgm:spPr/>
      <dgm:t>
        <a:bodyPr/>
        <a:lstStyle/>
        <a:p>
          <a:r>
            <a:rPr lang="en-US" dirty="0" smtClean="0"/>
            <a:t>Integration</a:t>
          </a:r>
          <a:endParaRPr lang="en-US" dirty="0"/>
        </a:p>
      </dgm:t>
    </dgm:pt>
    <dgm:pt modelId="{DF2DEF95-6845-43D5-9ED5-867B20081344}" type="parTrans" cxnId="{B79BAE6B-1F3C-49EF-856B-3EE93B529F0E}">
      <dgm:prSet/>
      <dgm:spPr/>
      <dgm:t>
        <a:bodyPr/>
        <a:lstStyle/>
        <a:p>
          <a:endParaRPr lang="en-US"/>
        </a:p>
      </dgm:t>
    </dgm:pt>
    <dgm:pt modelId="{BAD013DC-B2BD-407E-BA37-39939A5A3009}" type="sibTrans" cxnId="{B79BAE6B-1F3C-49EF-856B-3EE93B529F0E}">
      <dgm:prSet/>
      <dgm:spPr/>
      <dgm:t>
        <a:bodyPr/>
        <a:lstStyle/>
        <a:p>
          <a:endParaRPr lang="en-US"/>
        </a:p>
      </dgm:t>
    </dgm:pt>
    <dgm:pt modelId="{0819BB46-96B0-4B4C-A0F4-11F140869894}" type="pres">
      <dgm:prSet presAssocID="{B7A6583E-F4A4-4184-9D00-F203EEFA0FE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EBD69FA-4A61-4F24-8B50-62CC3715214D}" type="pres">
      <dgm:prSet presAssocID="{ADC97E13-6B39-4282-93A5-649CFCCA711C}" presName="vertOne" presStyleCnt="0"/>
      <dgm:spPr/>
    </dgm:pt>
    <dgm:pt modelId="{44EA273A-E467-43FB-BC31-E329C8607A21}" type="pres">
      <dgm:prSet presAssocID="{ADC97E13-6B39-4282-93A5-649CFCCA711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4702A6-2F8D-48ED-B31A-13C32EC15A9A}" type="pres">
      <dgm:prSet presAssocID="{ADC97E13-6B39-4282-93A5-649CFCCA711C}" presName="parTransOne" presStyleCnt="0"/>
      <dgm:spPr/>
    </dgm:pt>
    <dgm:pt modelId="{4BB2D283-2294-4226-8167-5D9DC2A7983B}" type="pres">
      <dgm:prSet presAssocID="{ADC97E13-6B39-4282-93A5-649CFCCA711C}" presName="horzOne" presStyleCnt="0"/>
      <dgm:spPr/>
    </dgm:pt>
    <dgm:pt modelId="{6D7A1168-D9B9-4CC8-918C-AD4B153F6807}" type="pres">
      <dgm:prSet presAssocID="{16D9ECDF-C6C5-4EA3-BA90-47B9FB3BBA3D}" presName="vertTwo" presStyleCnt="0"/>
      <dgm:spPr/>
    </dgm:pt>
    <dgm:pt modelId="{905C050D-825B-406D-ADC1-1A7F8FE1B9C3}" type="pres">
      <dgm:prSet presAssocID="{16D9ECDF-C6C5-4EA3-BA90-47B9FB3BBA3D}" presName="txTwo" presStyleLbl="node2" presStyleIdx="0" presStyleCnt="1" custLinFactNeighborX="-48" custLinFactNeighborY="-60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9B3828-A4A5-4FF2-B11B-A8462E15F2D9}" type="pres">
      <dgm:prSet presAssocID="{16D9ECDF-C6C5-4EA3-BA90-47B9FB3BBA3D}" presName="parTransTwo" presStyleCnt="0"/>
      <dgm:spPr/>
    </dgm:pt>
    <dgm:pt modelId="{6CDA20E0-185B-4851-A171-2F562D9F90EC}" type="pres">
      <dgm:prSet presAssocID="{16D9ECDF-C6C5-4EA3-BA90-47B9FB3BBA3D}" presName="horzTwo" presStyleCnt="0"/>
      <dgm:spPr/>
    </dgm:pt>
    <dgm:pt modelId="{93EE4E64-584F-441A-BCAC-FCDF36B6FDB0}" type="pres">
      <dgm:prSet presAssocID="{B9D4E333-68B7-4B27-AAD6-70B4411A60F1}" presName="vertThree" presStyleCnt="0"/>
      <dgm:spPr/>
    </dgm:pt>
    <dgm:pt modelId="{C9DB3DD8-0C35-4D41-A238-EF93BBE1AAEB}" type="pres">
      <dgm:prSet presAssocID="{B9D4E333-68B7-4B27-AAD6-70B4411A60F1}" presName="txThree" presStyleLbl="node3" presStyleIdx="0" presStyleCnt="2" custScaleX="101233" custLinFactNeighborX="-48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EA3372-C64D-4C2C-957A-16BAE7FA714E}" type="pres">
      <dgm:prSet presAssocID="{B9D4E333-68B7-4B27-AAD6-70B4411A60F1}" presName="parTransThree" presStyleCnt="0"/>
      <dgm:spPr/>
    </dgm:pt>
    <dgm:pt modelId="{D4F4F120-1493-4E59-86B3-6460D88B9A90}" type="pres">
      <dgm:prSet presAssocID="{B9D4E333-68B7-4B27-AAD6-70B4411A60F1}" presName="horzThree" presStyleCnt="0"/>
      <dgm:spPr/>
    </dgm:pt>
    <dgm:pt modelId="{71B2E081-6BDC-40A8-A798-4E4178A722F6}" type="pres">
      <dgm:prSet presAssocID="{51851BB1-0189-483F-AC69-05CAB652F4EA}" presName="vertFour" presStyleCnt="0">
        <dgm:presLayoutVars>
          <dgm:chPref val="3"/>
        </dgm:presLayoutVars>
      </dgm:prSet>
      <dgm:spPr/>
    </dgm:pt>
    <dgm:pt modelId="{E9797864-3203-44D4-A57C-8DE63C1E4D3F}" type="pres">
      <dgm:prSet presAssocID="{51851BB1-0189-483F-AC69-05CAB652F4EA}" presName="txFour" presStyleLbl="node4" presStyleIdx="0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643518-960A-40E3-BC82-0C455F81423F}" type="pres">
      <dgm:prSet presAssocID="{51851BB1-0189-483F-AC69-05CAB652F4EA}" presName="horzFour" presStyleCnt="0"/>
      <dgm:spPr/>
    </dgm:pt>
    <dgm:pt modelId="{E172C5CC-253B-4854-8160-5E5137905056}" type="pres">
      <dgm:prSet presAssocID="{D88A14B2-DC29-4294-A0C2-FEB1266F74D6}" presName="sibSpaceFour" presStyleCnt="0"/>
      <dgm:spPr/>
    </dgm:pt>
    <dgm:pt modelId="{EBD8A9A3-F6F9-4FC4-85D9-2C5E2C3B2AAB}" type="pres">
      <dgm:prSet presAssocID="{C71C394A-B1F1-4BE7-A94B-CCF423625FBE}" presName="vertFour" presStyleCnt="0">
        <dgm:presLayoutVars>
          <dgm:chPref val="3"/>
        </dgm:presLayoutVars>
      </dgm:prSet>
      <dgm:spPr/>
    </dgm:pt>
    <dgm:pt modelId="{98E20A25-1B49-47FD-9BD6-944BBA9AE0A1}" type="pres">
      <dgm:prSet presAssocID="{C71C394A-B1F1-4BE7-A94B-CCF423625FBE}" presName="txFour" presStyleLbl="node4" presStyleIdx="1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82AF04-09C2-44C2-A63A-963AEBB3511E}" type="pres">
      <dgm:prSet presAssocID="{C71C394A-B1F1-4BE7-A94B-CCF423625FBE}" presName="horzFour" presStyleCnt="0"/>
      <dgm:spPr/>
    </dgm:pt>
    <dgm:pt modelId="{5BC7D012-3DB9-432A-826C-8ADADDC8711B}" type="pres">
      <dgm:prSet presAssocID="{22A4DC61-7C09-4645-A345-46C1888051DF}" presName="sibSpaceFour" presStyleCnt="0"/>
      <dgm:spPr/>
    </dgm:pt>
    <dgm:pt modelId="{8B2A1DA5-DB39-4A3A-8225-D01D6F21A36A}" type="pres">
      <dgm:prSet presAssocID="{F2EA1A4F-C2F5-460B-A576-FCA1D9B2C7B6}" presName="vertFour" presStyleCnt="0">
        <dgm:presLayoutVars>
          <dgm:chPref val="3"/>
        </dgm:presLayoutVars>
      </dgm:prSet>
      <dgm:spPr/>
    </dgm:pt>
    <dgm:pt modelId="{64124A56-3D08-4EF7-9989-AD9DADF972F2}" type="pres">
      <dgm:prSet presAssocID="{F2EA1A4F-C2F5-460B-A576-FCA1D9B2C7B6}" presName="txFour" presStyleLbl="node4" presStyleIdx="2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B8C85F-08C9-4E16-84C9-0A85BAFB2E0A}" type="pres">
      <dgm:prSet presAssocID="{F2EA1A4F-C2F5-460B-A576-FCA1D9B2C7B6}" presName="horzFour" presStyleCnt="0"/>
      <dgm:spPr/>
    </dgm:pt>
    <dgm:pt modelId="{8E8ECC3A-0D72-463D-8D05-1D8AB1452D46}" type="pres">
      <dgm:prSet presAssocID="{09599DF4-444D-4F0D-83AA-EBC00ECE834D}" presName="sibSpaceFour" presStyleCnt="0"/>
      <dgm:spPr/>
    </dgm:pt>
    <dgm:pt modelId="{24D5E9B7-B720-4876-AE65-0A2DB4CB0F5E}" type="pres">
      <dgm:prSet presAssocID="{E85FDD62-7B57-4BA3-A364-1F582F62E940}" presName="vertFour" presStyleCnt="0">
        <dgm:presLayoutVars>
          <dgm:chPref val="3"/>
        </dgm:presLayoutVars>
      </dgm:prSet>
      <dgm:spPr/>
    </dgm:pt>
    <dgm:pt modelId="{AB673CD4-7596-4A05-9905-74F33349F4BD}" type="pres">
      <dgm:prSet presAssocID="{E85FDD62-7B57-4BA3-A364-1F582F62E940}" presName="txFour" presStyleLbl="node4" presStyleIdx="3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8C426B-6FF4-4346-A1AD-3F66E523431A}" type="pres">
      <dgm:prSet presAssocID="{E85FDD62-7B57-4BA3-A364-1F582F62E940}" presName="horzFour" presStyleCnt="0"/>
      <dgm:spPr/>
    </dgm:pt>
    <dgm:pt modelId="{7BB6DBEC-22C7-4E70-8AB7-30D75CCCF608}" type="pres">
      <dgm:prSet presAssocID="{AC7E86C4-C758-472B-B027-DCCE06F299B0}" presName="sibSpaceFour" presStyleCnt="0"/>
      <dgm:spPr/>
    </dgm:pt>
    <dgm:pt modelId="{C057A21D-358F-4EFB-BDB5-7BB72672D7BA}" type="pres">
      <dgm:prSet presAssocID="{3635A44F-26D5-4977-8ED3-7C4A51A49CB7}" presName="vertFour" presStyleCnt="0">
        <dgm:presLayoutVars>
          <dgm:chPref val="3"/>
        </dgm:presLayoutVars>
      </dgm:prSet>
      <dgm:spPr/>
    </dgm:pt>
    <dgm:pt modelId="{B5ECB72A-2E34-4D73-8562-ACEE7B7BD591}" type="pres">
      <dgm:prSet presAssocID="{3635A44F-26D5-4977-8ED3-7C4A51A49CB7}" presName="txFour" presStyleLbl="node4" presStyleIdx="4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2467EF-7809-42A7-83A6-827EE9C585B6}" type="pres">
      <dgm:prSet presAssocID="{3635A44F-26D5-4977-8ED3-7C4A51A49CB7}" presName="horzFour" presStyleCnt="0"/>
      <dgm:spPr/>
    </dgm:pt>
    <dgm:pt modelId="{305BD267-3021-40FA-B4D6-F2DBA49ABC4A}" type="pres">
      <dgm:prSet presAssocID="{BE47E7F7-BC8F-480A-91AE-7B32FD875017}" presName="sibSpaceFour" presStyleCnt="0"/>
      <dgm:spPr/>
    </dgm:pt>
    <dgm:pt modelId="{7591C5E6-A288-4174-AE39-EE4554BAD75C}" type="pres">
      <dgm:prSet presAssocID="{97DA8BC8-4A72-4C15-A45A-EF232194D3D2}" presName="vertFour" presStyleCnt="0">
        <dgm:presLayoutVars>
          <dgm:chPref val="3"/>
        </dgm:presLayoutVars>
      </dgm:prSet>
      <dgm:spPr/>
    </dgm:pt>
    <dgm:pt modelId="{A53A8487-1AF3-4F51-A79E-2EA5C8170F36}" type="pres">
      <dgm:prSet presAssocID="{97DA8BC8-4A72-4C15-A45A-EF232194D3D2}" presName="txFour" presStyleLbl="node4" presStyleIdx="5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531F99-5AC3-49EC-843D-48EF0B303658}" type="pres">
      <dgm:prSet presAssocID="{97DA8BC8-4A72-4C15-A45A-EF232194D3D2}" presName="horzFour" presStyleCnt="0"/>
      <dgm:spPr/>
    </dgm:pt>
    <dgm:pt modelId="{202D3FDA-442E-4B89-912F-8970E477CB9C}" type="pres">
      <dgm:prSet presAssocID="{5A91F5D3-1994-4828-9E7B-2D7B208F3B46}" presName="sibSpaceThree" presStyleCnt="0"/>
      <dgm:spPr/>
    </dgm:pt>
    <dgm:pt modelId="{3CBDC9EF-9C87-48AF-A796-5E6D6E67AD31}" type="pres">
      <dgm:prSet presAssocID="{57E61DED-9AE4-4B1A-8470-785442338F32}" presName="vertThree" presStyleCnt="0"/>
      <dgm:spPr/>
    </dgm:pt>
    <dgm:pt modelId="{607361D8-DB00-42C2-A6CA-2A4895C2131C}" type="pres">
      <dgm:prSet presAssocID="{57E61DED-9AE4-4B1A-8470-785442338F32}" presName="txThree" presStyleLbl="node3" presStyleIdx="1" presStyleCnt="2" custLinFactNeighborX="-4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3A80BA-E9AF-4529-AD07-5D726C856950}" type="pres">
      <dgm:prSet presAssocID="{57E61DED-9AE4-4B1A-8470-785442338F32}" presName="parTransThree" presStyleCnt="0"/>
      <dgm:spPr/>
    </dgm:pt>
    <dgm:pt modelId="{732BFAB9-67A0-4983-8227-1D0FB18087D7}" type="pres">
      <dgm:prSet presAssocID="{57E61DED-9AE4-4B1A-8470-785442338F32}" presName="horzThree" presStyleCnt="0"/>
      <dgm:spPr/>
    </dgm:pt>
    <dgm:pt modelId="{014D40BA-843E-44D3-AF3C-644103C72E69}" type="pres">
      <dgm:prSet presAssocID="{B173058F-379E-492B-8CB4-5F620ED5AFE4}" presName="vertFour" presStyleCnt="0">
        <dgm:presLayoutVars>
          <dgm:chPref val="3"/>
        </dgm:presLayoutVars>
      </dgm:prSet>
      <dgm:spPr/>
    </dgm:pt>
    <dgm:pt modelId="{90398447-F577-4E5D-8C2E-2D6F4FFCF8F4}" type="pres">
      <dgm:prSet presAssocID="{B173058F-379E-492B-8CB4-5F620ED5AFE4}" presName="txFour" presStyleLbl="node4" presStyleIdx="6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56346C-6D60-418E-8388-26EE22256C2F}" type="pres">
      <dgm:prSet presAssocID="{B173058F-379E-492B-8CB4-5F620ED5AFE4}" presName="horzFour" presStyleCnt="0"/>
      <dgm:spPr/>
    </dgm:pt>
    <dgm:pt modelId="{51004C16-3C77-4128-9856-178A4F784D5F}" type="pres">
      <dgm:prSet presAssocID="{5C1DB742-0791-434D-AE1E-1756D9EB1886}" presName="sibSpaceFour" presStyleCnt="0"/>
      <dgm:spPr/>
    </dgm:pt>
    <dgm:pt modelId="{A56A1694-79DD-498F-B1A3-77064B6838EF}" type="pres">
      <dgm:prSet presAssocID="{9F210191-BDB2-46DE-B9AD-D58AC90BE4AC}" presName="vertFour" presStyleCnt="0">
        <dgm:presLayoutVars>
          <dgm:chPref val="3"/>
        </dgm:presLayoutVars>
      </dgm:prSet>
      <dgm:spPr/>
    </dgm:pt>
    <dgm:pt modelId="{F5083D88-9DC3-461B-BAA3-A4242A81B2DF}" type="pres">
      <dgm:prSet presAssocID="{9F210191-BDB2-46DE-B9AD-D58AC90BE4AC}" presName="txFour" presStyleLbl="node4" presStyleIdx="7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D5824F-0DF4-44FD-866F-E7D2207A4461}" type="pres">
      <dgm:prSet presAssocID="{9F210191-BDB2-46DE-B9AD-D58AC90BE4AC}" presName="horzFour" presStyleCnt="0"/>
      <dgm:spPr/>
    </dgm:pt>
    <dgm:pt modelId="{377DD17D-0234-4F10-8267-CAB7536E804C}" type="pres">
      <dgm:prSet presAssocID="{1D283407-236A-4FE9-A278-B11C4059BE11}" presName="sibSpaceFour" presStyleCnt="0"/>
      <dgm:spPr/>
    </dgm:pt>
    <dgm:pt modelId="{BE12E7F4-CDE9-4A7E-AEE4-BB843554088F}" type="pres">
      <dgm:prSet presAssocID="{68BCE71C-E9B3-4713-81C8-372207323D9E}" presName="vertFour" presStyleCnt="0">
        <dgm:presLayoutVars>
          <dgm:chPref val="3"/>
        </dgm:presLayoutVars>
      </dgm:prSet>
      <dgm:spPr/>
    </dgm:pt>
    <dgm:pt modelId="{9891F5A2-E9DE-4BCA-B3DB-5C4E016F61DF}" type="pres">
      <dgm:prSet presAssocID="{68BCE71C-E9B3-4713-81C8-372207323D9E}" presName="txFour" presStyleLbl="node4" presStyleIdx="8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C21628-67BA-4873-B416-5C89CE9C3427}" type="pres">
      <dgm:prSet presAssocID="{68BCE71C-E9B3-4713-81C8-372207323D9E}" presName="horzFour" presStyleCnt="0"/>
      <dgm:spPr/>
    </dgm:pt>
    <dgm:pt modelId="{D50115EC-7CFA-4D2A-9E47-2CE02D0D673B}" type="pres">
      <dgm:prSet presAssocID="{8E151D7F-349F-4E91-B2D1-51EA193EE907}" presName="sibSpaceFour" presStyleCnt="0"/>
      <dgm:spPr/>
    </dgm:pt>
    <dgm:pt modelId="{FE8B4E32-CCE8-4CBE-A7B1-7A565AF1C1AC}" type="pres">
      <dgm:prSet presAssocID="{E96C2A62-7C83-45F1-8316-61F545872DB2}" presName="vertFour" presStyleCnt="0">
        <dgm:presLayoutVars>
          <dgm:chPref val="3"/>
        </dgm:presLayoutVars>
      </dgm:prSet>
      <dgm:spPr/>
    </dgm:pt>
    <dgm:pt modelId="{EAECCD54-4804-42BF-A119-8EDBEEFDB935}" type="pres">
      <dgm:prSet presAssocID="{E96C2A62-7C83-45F1-8316-61F545872DB2}" presName="txFour" presStyleLbl="node4" presStyleIdx="9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6450C5-B576-4FD8-943A-672A201560A7}" type="pres">
      <dgm:prSet presAssocID="{E96C2A62-7C83-45F1-8316-61F545872DB2}" presName="horzFour" presStyleCnt="0"/>
      <dgm:spPr/>
    </dgm:pt>
    <dgm:pt modelId="{3B82FE52-87A7-4052-845F-D328F73A3C6E}" type="pres">
      <dgm:prSet presAssocID="{04323035-26ED-47C6-ACED-E129B5F26B06}" presName="sibSpaceFour" presStyleCnt="0"/>
      <dgm:spPr/>
    </dgm:pt>
    <dgm:pt modelId="{1648C1FA-C745-456A-A008-73608B58D167}" type="pres">
      <dgm:prSet presAssocID="{B9D92240-F88E-4E24-B0CC-F9BE3E47EF3E}" presName="vertFour" presStyleCnt="0">
        <dgm:presLayoutVars>
          <dgm:chPref val="3"/>
        </dgm:presLayoutVars>
      </dgm:prSet>
      <dgm:spPr/>
    </dgm:pt>
    <dgm:pt modelId="{9C8E5559-7F1F-44BA-B030-C9F57643F8C2}" type="pres">
      <dgm:prSet presAssocID="{B9D92240-F88E-4E24-B0CC-F9BE3E47EF3E}" presName="txFour" presStyleLbl="node4" presStyleIdx="10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5CBC48-2C84-4B4C-B149-3F71FFCC753A}" type="pres">
      <dgm:prSet presAssocID="{B9D92240-F88E-4E24-B0CC-F9BE3E47EF3E}" presName="horzFour" presStyleCnt="0"/>
      <dgm:spPr/>
    </dgm:pt>
  </dgm:ptLst>
  <dgm:cxnLst>
    <dgm:cxn modelId="{C241FA23-49A0-4454-AABB-941783487CE6}" type="presOf" srcId="{16D9ECDF-C6C5-4EA3-BA90-47B9FB3BBA3D}" destId="{905C050D-825B-406D-ADC1-1A7F8FE1B9C3}" srcOrd="0" destOrd="0" presId="urn:microsoft.com/office/officeart/2005/8/layout/hierarchy4"/>
    <dgm:cxn modelId="{5AF368A4-D073-4F84-803C-4CD7ECBB839A}" type="presOf" srcId="{B173058F-379E-492B-8CB4-5F620ED5AFE4}" destId="{90398447-F577-4E5D-8C2E-2D6F4FFCF8F4}" srcOrd="0" destOrd="0" presId="urn:microsoft.com/office/officeart/2005/8/layout/hierarchy4"/>
    <dgm:cxn modelId="{85FA8CAA-0E02-48FA-8FE7-25D29FC7D5DB}" srcId="{16D9ECDF-C6C5-4EA3-BA90-47B9FB3BBA3D}" destId="{57E61DED-9AE4-4B1A-8470-785442338F32}" srcOrd="1" destOrd="0" parTransId="{30EF9BC3-346A-4017-A0AC-76F7E183EEE3}" sibTransId="{60D91F25-34AF-47B9-A4BB-8DA874336492}"/>
    <dgm:cxn modelId="{80E9C071-0399-47B2-A3F5-4D61F8269F0A}" srcId="{B9D4E333-68B7-4B27-AAD6-70B4411A60F1}" destId="{97DA8BC8-4A72-4C15-A45A-EF232194D3D2}" srcOrd="5" destOrd="0" parTransId="{6FE5968C-11EC-4B67-94EB-5BA831AAB407}" sibTransId="{51395862-1554-4B68-BDE8-FB3BA3B3EB1E}"/>
    <dgm:cxn modelId="{12754357-3380-4709-B91A-F64F56BFB4D0}" type="presOf" srcId="{B7A6583E-F4A4-4184-9D00-F203EEFA0FE7}" destId="{0819BB46-96B0-4B4C-A0F4-11F140869894}" srcOrd="0" destOrd="0" presId="urn:microsoft.com/office/officeart/2005/8/layout/hierarchy4"/>
    <dgm:cxn modelId="{28B3251F-01AC-4B6A-BB15-9727CEF9F7B7}" type="presOf" srcId="{97DA8BC8-4A72-4C15-A45A-EF232194D3D2}" destId="{A53A8487-1AF3-4F51-A79E-2EA5C8170F36}" srcOrd="0" destOrd="0" presId="urn:microsoft.com/office/officeart/2005/8/layout/hierarchy4"/>
    <dgm:cxn modelId="{7FBC4E85-2928-4553-94CC-AEBBB721EF3E}" srcId="{57E61DED-9AE4-4B1A-8470-785442338F32}" destId="{B9D92240-F88E-4E24-B0CC-F9BE3E47EF3E}" srcOrd="4" destOrd="0" parTransId="{4E1FDB5C-4ACF-49D6-A4F0-0D1D335E84D9}" sibTransId="{3343BC80-9F21-4FA5-823A-0FFD21EC2FEA}"/>
    <dgm:cxn modelId="{06208384-817C-4E9E-9057-9D84D0972BE1}" type="presOf" srcId="{E96C2A62-7C83-45F1-8316-61F545872DB2}" destId="{EAECCD54-4804-42BF-A119-8EDBEEFDB935}" srcOrd="0" destOrd="0" presId="urn:microsoft.com/office/officeart/2005/8/layout/hierarchy4"/>
    <dgm:cxn modelId="{3A309343-ACDB-4335-BE22-389FD482C450}" type="presOf" srcId="{68BCE71C-E9B3-4713-81C8-372207323D9E}" destId="{9891F5A2-E9DE-4BCA-B3DB-5C4E016F61DF}" srcOrd="0" destOrd="0" presId="urn:microsoft.com/office/officeart/2005/8/layout/hierarchy4"/>
    <dgm:cxn modelId="{64D16032-BE12-4D56-86CA-2186E772036F}" srcId="{B9D4E333-68B7-4B27-AAD6-70B4411A60F1}" destId="{3635A44F-26D5-4977-8ED3-7C4A51A49CB7}" srcOrd="4" destOrd="0" parTransId="{AE2A4663-701E-479F-B78B-DD5E0D4DEB21}" sibTransId="{BE47E7F7-BC8F-480A-91AE-7B32FD875017}"/>
    <dgm:cxn modelId="{02D608FF-E1FD-4188-ABBE-C8269B0FD930}" type="presOf" srcId="{E85FDD62-7B57-4BA3-A364-1F582F62E940}" destId="{AB673CD4-7596-4A05-9905-74F33349F4BD}" srcOrd="0" destOrd="0" presId="urn:microsoft.com/office/officeart/2005/8/layout/hierarchy4"/>
    <dgm:cxn modelId="{721BA503-0BC7-4A03-889E-1A318D0D655E}" type="presOf" srcId="{51851BB1-0189-483F-AC69-05CAB652F4EA}" destId="{E9797864-3203-44D4-A57C-8DE63C1E4D3F}" srcOrd="0" destOrd="0" presId="urn:microsoft.com/office/officeart/2005/8/layout/hierarchy4"/>
    <dgm:cxn modelId="{AA8D5BD9-E519-4F4B-A712-34665AC3A3AF}" srcId="{57E61DED-9AE4-4B1A-8470-785442338F32}" destId="{9F210191-BDB2-46DE-B9AD-D58AC90BE4AC}" srcOrd="1" destOrd="0" parTransId="{CEFD1AAC-73EA-415B-B61D-28A3359F9B8C}" sibTransId="{1D283407-236A-4FE9-A278-B11C4059BE11}"/>
    <dgm:cxn modelId="{C2DE91D8-452C-4457-948B-AC419FEBDC4E}" type="presOf" srcId="{57E61DED-9AE4-4B1A-8470-785442338F32}" destId="{607361D8-DB00-42C2-A6CA-2A4895C2131C}" srcOrd="0" destOrd="0" presId="urn:microsoft.com/office/officeart/2005/8/layout/hierarchy4"/>
    <dgm:cxn modelId="{417ACC69-2858-456A-8432-C11009D25AC4}" type="presOf" srcId="{C71C394A-B1F1-4BE7-A94B-CCF423625FBE}" destId="{98E20A25-1B49-47FD-9BD6-944BBA9AE0A1}" srcOrd="0" destOrd="0" presId="urn:microsoft.com/office/officeart/2005/8/layout/hierarchy4"/>
    <dgm:cxn modelId="{C6672B81-794D-41A0-8E84-0725D082A8E9}" srcId="{B9D4E333-68B7-4B27-AAD6-70B4411A60F1}" destId="{F2EA1A4F-C2F5-460B-A576-FCA1D9B2C7B6}" srcOrd="2" destOrd="0" parTransId="{E2C174CE-B9E9-48C1-9F5C-A994DFDA3CE3}" sibTransId="{09599DF4-444D-4F0D-83AA-EBC00ECE834D}"/>
    <dgm:cxn modelId="{7EB733D3-E222-4EA7-82F3-A4E03A7A0C80}" type="presOf" srcId="{B9D4E333-68B7-4B27-AAD6-70B4411A60F1}" destId="{C9DB3DD8-0C35-4D41-A238-EF93BBE1AAEB}" srcOrd="0" destOrd="0" presId="urn:microsoft.com/office/officeart/2005/8/layout/hierarchy4"/>
    <dgm:cxn modelId="{5B60856C-4FB0-467A-8EE1-5B25DD6155B0}" srcId="{B9D4E333-68B7-4B27-AAD6-70B4411A60F1}" destId="{C71C394A-B1F1-4BE7-A94B-CCF423625FBE}" srcOrd="1" destOrd="0" parTransId="{E3E9B177-4967-43EF-BA2E-448BE3D657A5}" sibTransId="{22A4DC61-7C09-4645-A345-46C1888051DF}"/>
    <dgm:cxn modelId="{C0479CD4-D1FF-43F1-8900-8A8B1766E1CC}" srcId="{57E61DED-9AE4-4B1A-8470-785442338F32}" destId="{B173058F-379E-492B-8CB4-5F620ED5AFE4}" srcOrd="0" destOrd="0" parTransId="{CD93D1E2-2871-43B7-B7B4-BBD3474AAF4E}" sibTransId="{5C1DB742-0791-434D-AE1E-1756D9EB1886}"/>
    <dgm:cxn modelId="{7894EC57-7770-4C37-8991-4B4D3E86A5BE}" srcId="{16D9ECDF-C6C5-4EA3-BA90-47B9FB3BBA3D}" destId="{B9D4E333-68B7-4B27-AAD6-70B4411A60F1}" srcOrd="0" destOrd="0" parTransId="{349C31AD-AC92-4A79-B45B-9B7CB7476D15}" sibTransId="{5A91F5D3-1994-4828-9E7B-2D7B208F3B46}"/>
    <dgm:cxn modelId="{D0C4304D-372C-4454-959B-F4C135101C1F}" type="presOf" srcId="{F2EA1A4F-C2F5-460B-A576-FCA1D9B2C7B6}" destId="{64124A56-3D08-4EF7-9989-AD9DADF972F2}" srcOrd="0" destOrd="0" presId="urn:microsoft.com/office/officeart/2005/8/layout/hierarchy4"/>
    <dgm:cxn modelId="{FD2FC2A2-C78C-4684-A428-26F084DABFDB}" type="presOf" srcId="{ADC97E13-6B39-4282-93A5-649CFCCA711C}" destId="{44EA273A-E467-43FB-BC31-E329C8607A21}" srcOrd="0" destOrd="0" presId="urn:microsoft.com/office/officeart/2005/8/layout/hierarchy4"/>
    <dgm:cxn modelId="{812BC263-E7D4-4C29-BA0B-189FC355C89D}" srcId="{ADC97E13-6B39-4282-93A5-649CFCCA711C}" destId="{16D9ECDF-C6C5-4EA3-BA90-47B9FB3BBA3D}" srcOrd="0" destOrd="0" parTransId="{BD61C23D-9F7D-439A-B2C6-A85FEC3FF895}" sibTransId="{00B3A24E-6BD0-43D4-8FCC-9EE7E42771BB}"/>
    <dgm:cxn modelId="{5DE6CD05-C634-4DDC-975E-3CC7A7AB617B}" srcId="{57E61DED-9AE4-4B1A-8470-785442338F32}" destId="{68BCE71C-E9B3-4713-81C8-372207323D9E}" srcOrd="2" destOrd="0" parTransId="{A476AEB9-4893-415E-85CE-49AF719765FD}" sibTransId="{8E151D7F-349F-4E91-B2D1-51EA193EE907}"/>
    <dgm:cxn modelId="{570912F3-51B7-47AF-B9DD-F62F2160C282}" type="presOf" srcId="{9F210191-BDB2-46DE-B9AD-D58AC90BE4AC}" destId="{F5083D88-9DC3-461B-BAA3-A4242A81B2DF}" srcOrd="0" destOrd="0" presId="urn:microsoft.com/office/officeart/2005/8/layout/hierarchy4"/>
    <dgm:cxn modelId="{B7DF8831-2DEF-46BD-AEF9-0A10C63954D8}" srcId="{57E61DED-9AE4-4B1A-8470-785442338F32}" destId="{E96C2A62-7C83-45F1-8316-61F545872DB2}" srcOrd="3" destOrd="0" parTransId="{84370D8D-7EE4-4FA9-B24A-33B4D44FC4FA}" sibTransId="{04323035-26ED-47C6-ACED-E129B5F26B06}"/>
    <dgm:cxn modelId="{207B9048-0E46-48DB-B256-2F743A329D61}" type="presOf" srcId="{3635A44F-26D5-4977-8ED3-7C4A51A49CB7}" destId="{B5ECB72A-2E34-4D73-8562-ACEE7B7BD591}" srcOrd="0" destOrd="0" presId="urn:microsoft.com/office/officeart/2005/8/layout/hierarchy4"/>
    <dgm:cxn modelId="{9AD6D72E-0729-48F8-97A2-4795F266FDFD}" srcId="{B9D4E333-68B7-4B27-AAD6-70B4411A60F1}" destId="{E85FDD62-7B57-4BA3-A364-1F582F62E940}" srcOrd="3" destOrd="0" parTransId="{16339CA7-A06B-49F9-BA6F-9437E2712C86}" sibTransId="{AC7E86C4-C758-472B-B027-DCCE06F299B0}"/>
    <dgm:cxn modelId="{F4DF178E-89DE-478D-859B-C4A78100E0C0}" srcId="{B9D4E333-68B7-4B27-AAD6-70B4411A60F1}" destId="{51851BB1-0189-483F-AC69-05CAB652F4EA}" srcOrd="0" destOrd="0" parTransId="{83110F18-893E-4D12-8411-F777A6F15AAA}" sibTransId="{D88A14B2-DC29-4294-A0C2-FEB1266F74D6}"/>
    <dgm:cxn modelId="{B79BAE6B-1F3C-49EF-856B-3EE93B529F0E}" srcId="{B7A6583E-F4A4-4184-9D00-F203EEFA0FE7}" destId="{ADC97E13-6B39-4282-93A5-649CFCCA711C}" srcOrd="0" destOrd="0" parTransId="{DF2DEF95-6845-43D5-9ED5-867B20081344}" sibTransId="{BAD013DC-B2BD-407E-BA37-39939A5A3009}"/>
    <dgm:cxn modelId="{B013C738-7870-42C5-9268-766E5515F6C1}" type="presOf" srcId="{B9D92240-F88E-4E24-B0CC-F9BE3E47EF3E}" destId="{9C8E5559-7F1F-44BA-B030-C9F57643F8C2}" srcOrd="0" destOrd="0" presId="urn:microsoft.com/office/officeart/2005/8/layout/hierarchy4"/>
    <dgm:cxn modelId="{A2649FC6-B60E-4F40-9647-754FF1838A10}" type="presParOf" srcId="{0819BB46-96B0-4B4C-A0F4-11F140869894}" destId="{AEBD69FA-4A61-4F24-8B50-62CC3715214D}" srcOrd="0" destOrd="0" presId="urn:microsoft.com/office/officeart/2005/8/layout/hierarchy4"/>
    <dgm:cxn modelId="{5816ECFD-3A5B-4D4F-B8C7-5F8AC770A67E}" type="presParOf" srcId="{AEBD69FA-4A61-4F24-8B50-62CC3715214D}" destId="{44EA273A-E467-43FB-BC31-E329C8607A21}" srcOrd="0" destOrd="0" presId="urn:microsoft.com/office/officeart/2005/8/layout/hierarchy4"/>
    <dgm:cxn modelId="{5DEE0799-BB87-4114-B585-1AC36D6EABC3}" type="presParOf" srcId="{AEBD69FA-4A61-4F24-8B50-62CC3715214D}" destId="{A24702A6-2F8D-48ED-B31A-13C32EC15A9A}" srcOrd="1" destOrd="0" presId="urn:microsoft.com/office/officeart/2005/8/layout/hierarchy4"/>
    <dgm:cxn modelId="{BF23CC35-1F6F-498C-9F7D-F17A6DA9E5AD}" type="presParOf" srcId="{AEBD69FA-4A61-4F24-8B50-62CC3715214D}" destId="{4BB2D283-2294-4226-8167-5D9DC2A7983B}" srcOrd="2" destOrd="0" presId="urn:microsoft.com/office/officeart/2005/8/layout/hierarchy4"/>
    <dgm:cxn modelId="{44920B87-FD09-41BE-8132-F4285FDA9DAB}" type="presParOf" srcId="{4BB2D283-2294-4226-8167-5D9DC2A7983B}" destId="{6D7A1168-D9B9-4CC8-918C-AD4B153F6807}" srcOrd="0" destOrd="0" presId="urn:microsoft.com/office/officeart/2005/8/layout/hierarchy4"/>
    <dgm:cxn modelId="{2274B954-B613-4C75-BA58-CBA30330D1E5}" type="presParOf" srcId="{6D7A1168-D9B9-4CC8-918C-AD4B153F6807}" destId="{905C050D-825B-406D-ADC1-1A7F8FE1B9C3}" srcOrd="0" destOrd="0" presId="urn:microsoft.com/office/officeart/2005/8/layout/hierarchy4"/>
    <dgm:cxn modelId="{AD8EDEB5-51BC-496D-9E75-A95483CBC937}" type="presParOf" srcId="{6D7A1168-D9B9-4CC8-918C-AD4B153F6807}" destId="{A59B3828-A4A5-4FF2-B11B-A8462E15F2D9}" srcOrd="1" destOrd="0" presId="urn:microsoft.com/office/officeart/2005/8/layout/hierarchy4"/>
    <dgm:cxn modelId="{31C291CC-5643-45FC-B242-2B4D89FBA578}" type="presParOf" srcId="{6D7A1168-D9B9-4CC8-918C-AD4B153F6807}" destId="{6CDA20E0-185B-4851-A171-2F562D9F90EC}" srcOrd="2" destOrd="0" presId="urn:microsoft.com/office/officeart/2005/8/layout/hierarchy4"/>
    <dgm:cxn modelId="{216E42C4-577A-4284-81A8-9122FB8691C3}" type="presParOf" srcId="{6CDA20E0-185B-4851-A171-2F562D9F90EC}" destId="{93EE4E64-584F-441A-BCAC-FCDF36B6FDB0}" srcOrd="0" destOrd="0" presId="urn:microsoft.com/office/officeart/2005/8/layout/hierarchy4"/>
    <dgm:cxn modelId="{0271AF96-F092-4471-94B5-46F6D37D725D}" type="presParOf" srcId="{93EE4E64-584F-441A-BCAC-FCDF36B6FDB0}" destId="{C9DB3DD8-0C35-4D41-A238-EF93BBE1AAEB}" srcOrd="0" destOrd="0" presId="urn:microsoft.com/office/officeart/2005/8/layout/hierarchy4"/>
    <dgm:cxn modelId="{63AE3F74-BBDF-4E41-836A-2958454A6383}" type="presParOf" srcId="{93EE4E64-584F-441A-BCAC-FCDF36B6FDB0}" destId="{61EA3372-C64D-4C2C-957A-16BAE7FA714E}" srcOrd="1" destOrd="0" presId="urn:microsoft.com/office/officeart/2005/8/layout/hierarchy4"/>
    <dgm:cxn modelId="{E573E241-6C30-4D79-9A34-6DBC45398B01}" type="presParOf" srcId="{93EE4E64-584F-441A-BCAC-FCDF36B6FDB0}" destId="{D4F4F120-1493-4E59-86B3-6460D88B9A90}" srcOrd="2" destOrd="0" presId="urn:microsoft.com/office/officeart/2005/8/layout/hierarchy4"/>
    <dgm:cxn modelId="{1C221429-F405-41EB-AC43-8C88CA6B0B75}" type="presParOf" srcId="{D4F4F120-1493-4E59-86B3-6460D88B9A90}" destId="{71B2E081-6BDC-40A8-A798-4E4178A722F6}" srcOrd="0" destOrd="0" presId="urn:microsoft.com/office/officeart/2005/8/layout/hierarchy4"/>
    <dgm:cxn modelId="{B45EDA4F-BDDB-4E58-9338-FE68B14980F4}" type="presParOf" srcId="{71B2E081-6BDC-40A8-A798-4E4178A722F6}" destId="{E9797864-3203-44D4-A57C-8DE63C1E4D3F}" srcOrd="0" destOrd="0" presId="urn:microsoft.com/office/officeart/2005/8/layout/hierarchy4"/>
    <dgm:cxn modelId="{E8A6166E-CC43-442A-AA06-34264C4B81F2}" type="presParOf" srcId="{71B2E081-6BDC-40A8-A798-4E4178A722F6}" destId="{BC643518-960A-40E3-BC82-0C455F81423F}" srcOrd="1" destOrd="0" presId="urn:microsoft.com/office/officeart/2005/8/layout/hierarchy4"/>
    <dgm:cxn modelId="{2DC6B783-225D-43CE-A9FF-D5C03973471D}" type="presParOf" srcId="{D4F4F120-1493-4E59-86B3-6460D88B9A90}" destId="{E172C5CC-253B-4854-8160-5E5137905056}" srcOrd="1" destOrd="0" presId="urn:microsoft.com/office/officeart/2005/8/layout/hierarchy4"/>
    <dgm:cxn modelId="{EF581E2B-D1F2-48DB-9953-7794B0E127CD}" type="presParOf" srcId="{D4F4F120-1493-4E59-86B3-6460D88B9A90}" destId="{EBD8A9A3-F6F9-4FC4-85D9-2C5E2C3B2AAB}" srcOrd="2" destOrd="0" presId="urn:microsoft.com/office/officeart/2005/8/layout/hierarchy4"/>
    <dgm:cxn modelId="{5652667E-5E36-4BBA-A2E4-930148B909B0}" type="presParOf" srcId="{EBD8A9A3-F6F9-4FC4-85D9-2C5E2C3B2AAB}" destId="{98E20A25-1B49-47FD-9BD6-944BBA9AE0A1}" srcOrd="0" destOrd="0" presId="urn:microsoft.com/office/officeart/2005/8/layout/hierarchy4"/>
    <dgm:cxn modelId="{3B4C5DE7-DBEE-4A1C-8B8C-F8FC07AAC98F}" type="presParOf" srcId="{EBD8A9A3-F6F9-4FC4-85D9-2C5E2C3B2AAB}" destId="{5A82AF04-09C2-44C2-A63A-963AEBB3511E}" srcOrd="1" destOrd="0" presId="urn:microsoft.com/office/officeart/2005/8/layout/hierarchy4"/>
    <dgm:cxn modelId="{8F339404-1EC3-4A15-AA5B-A3D55E0B57BB}" type="presParOf" srcId="{D4F4F120-1493-4E59-86B3-6460D88B9A90}" destId="{5BC7D012-3DB9-432A-826C-8ADADDC8711B}" srcOrd="3" destOrd="0" presId="urn:microsoft.com/office/officeart/2005/8/layout/hierarchy4"/>
    <dgm:cxn modelId="{55F77AC0-418D-49B5-9C40-24001A62B2CB}" type="presParOf" srcId="{D4F4F120-1493-4E59-86B3-6460D88B9A90}" destId="{8B2A1DA5-DB39-4A3A-8225-D01D6F21A36A}" srcOrd="4" destOrd="0" presId="urn:microsoft.com/office/officeart/2005/8/layout/hierarchy4"/>
    <dgm:cxn modelId="{8CA77CBB-A3A6-4AE6-BCD0-AE3170D02578}" type="presParOf" srcId="{8B2A1DA5-DB39-4A3A-8225-D01D6F21A36A}" destId="{64124A56-3D08-4EF7-9989-AD9DADF972F2}" srcOrd="0" destOrd="0" presId="urn:microsoft.com/office/officeart/2005/8/layout/hierarchy4"/>
    <dgm:cxn modelId="{B5624491-8998-4B64-A1D4-B3EFC4433D77}" type="presParOf" srcId="{8B2A1DA5-DB39-4A3A-8225-D01D6F21A36A}" destId="{8CB8C85F-08C9-4E16-84C9-0A85BAFB2E0A}" srcOrd="1" destOrd="0" presId="urn:microsoft.com/office/officeart/2005/8/layout/hierarchy4"/>
    <dgm:cxn modelId="{FD83200A-F426-4923-ABF0-0CA070395810}" type="presParOf" srcId="{D4F4F120-1493-4E59-86B3-6460D88B9A90}" destId="{8E8ECC3A-0D72-463D-8D05-1D8AB1452D46}" srcOrd="5" destOrd="0" presId="urn:microsoft.com/office/officeart/2005/8/layout/hierarchy4"/>
    <dgm:cxn modelId="{5BD18020-733F-4CDF-BF97-B2A60FDF4E44}" type="presParOf" srcId="{D4F4F120-1493-4E59-86B3-6460D88B9A90}" destId="{24D5E9B7-B720-4876-AE65-0A2DB4CB0F5E}" srcOrd="6" destOrd="0" presId="urn:microsoft.com/office/officeart/2005/8/layout/hierarchy4"/>
    <dgm:cxn modelId="{FCF226A6-5839-4985-A329-1523C5337D5D}" type="presParOf" srcId="{24D5E9B7-B720-4876-AE65-0A2DB4CB0F5E}" destId="{AB673CD4-7596-4A05-9905-74F33349F4BD}" srcOrd="0" destOrd="0" presId="urn:microsoft.com/office/officeart/2005/8/layout/hierarchy4"/>
    <dgm:cxn modelId="{FC8F0E0E-95DC-4A65-9670-7AE8F78CBAA8}" type="presParOf" srcId="{24D5E9B7-B720-4876-AE65-0A2DB4CB0F5E}" destId="{2C8C426B-6FF4-4346-A1AD-3F66E523431A}" srcOrd="1" destOrd="0" presId="urn:microsoft.com/office/officeart/2005/8/layout/hierarchy4"/>
    <dgm:cxn modelId="{3AE562B6-3E5C-4C02-B28E-E2A634D3D77C}" type="presParOf" srcId="{D4F4F120-1493-4E59-86B3-6460D88B9A90}" destId="{7BB6DBEC-22C7-4E70-8AB7-30D75CCCF608}" srcOrd="7" destOrd="0" presId="urn:microsoft.com/office/officeart/2005/8/layout/hierarchy4"/>
    <dgm:cxn modelId="{2C00CBB6-0485-4ECF-BE42-306F67595D41}" type="presParOf" srcId="{D4F4F120-1493-4E59-86B3-6460D88B9A90}" destId="{C057A21D-358F-4EFB-BDB5-7BB72672D7BA}" srcOrd="8" destOrd="0" presId="urn:microsoft.com/office/officeart/2005/8/layout/hierarchy4"/>
    <dgm:cxn modelId="{A151ADAB-2B80-4D01-B783-F0EFA3757351}" type="presParOf" srcId="{C057A21D-358F-4EFB-BDB5-7BB72672D7BA}" destId="{B5ECB72A-2E34-4D73-8562-ACEE7B7BD591}" srcOrd="0" destOrd="0" presId="urn:microsoft.com/office/officeart/2005/8/layout/hierarchy4"/>
    <dgm:cxn modelId="{01D66DF0-85AA-4100-B52B-BC73A05604A5}" type="presParOf" srcId="{C057A21D-358F-4EFB-BDB5-7BB72672D7BA}" destId="{992467EF-7809-42A7-83A6-827EE9C585B6}" srcOrd="1" destOrd="0" presId="urn:microsoft.com/office/officeart/2005/8/layout/hierarchy4"/>
    <dgm:cxn modelId="{3055A580-69FD-4AEE-B646-6DAF330119D9}" type="presParOf" srcId="{D4F4F120-1493-4E59-86B3-6460D88B9A90}" destId="{305BD267-3021-40FA-B4D6-F2DBA49ABC4A}" srcOrd="9" destOrd="0" presId="urn:microsoft.com/office/officeart/2005/8/layout/hierarchy4"/>
    <dgm:cxn modelId="{29AB225E-F08F-4066-8003-82B63D543235}" type="presParOf" srcId="{D4F4F120-1493-4E59-86B3-6460D88B9A90}" destId="{7591C5E6-A288-4174-AE39-EE4554BAD75C}" srcOrd="10" destOrd="0" presId="urn:microsoft.com/office/officeart/2005/8/layout/hierarchy4"/>
    <dgm:cxn modelId="{1042A9F9-0E2C-4C7C-9DA8-8C0E60C2FBBB}" type="presParOf" srcId="{7591C5E6-A288-4174-AE39-EE4554BAD75C}" destId="{A53A8487-1AF3-4F51-A79E-2EA5C8170F36}" srcOrd="0" destOrd="0" presId="urn:microsoft.com/office/officeart/2005/8/layout/hierarchy4"/>
    <dgm:cxn modelId="{F0A5EF34-57B5-4C7C-AC05-A3456014EA72}" type="presParOf" srcId="{7591C5E6-A288-4174-AE39-EE4554BAD75C}" destId="{09531F99-5AC3-49EC-843D-48EF0B303658}" srcOrd="1" destOrd="0" presId="urn:microsoft.com/office/officeart/2005/8/layout/hierarchy4"/>
    <dgm:cxn modelId="{521DBFFB-EACB-47CE-AF9B-3EFE03975832}" type="presParOf" srcId="{6CDA20E0-185B-4851-A171-2F562D9F90EC}" destId="{202D3FDA-442E-4B89-912F-8970E477CB9C}" srcOrd="1" destOrd="0" presId="urn:microsoft.com/office/officeart/2005/8/layout/hierarchy4"/>
    <dgm:cxn modelId="{FB11F3D9-EA4D-40C7-B003-7D5EEE022617}" type="presParOf" srcId="{6CDA20E0-185B-4851-A171-2F562D9F90EC}" destId="{3CBDC9EF-9C87-48AF-A796-5E6D6E67AD31}" srcOrd="2" destOrd="0" presId="urn:microsoft.com/office/officeart/2005/8/layout/hierarchy4"/>
    <dgm:cxn modelId="{8963AA62-D9D3-4F85-B291-AC28DC1B1888}" type="presParOf" srcId="{3CBDC9EF-9C87-48AF-A796-5E6D6E67AD31}" destId="{607361D8-DB00-42C2-A6CA-2A4895C2131C}" srcOrd="0" destOrd="0" presId="urn:microsoft.com/office/officeart/2005/8/layout/hierarchy4"/>
    <dgm:cxn modelId="{E94DEB4A-3205-4024-B92B-646E50899306}" type="presParOf" srcId="{3CBDC9EF-9C87-48AF-A796-5E6D6E67AD31}" destId="{613A80BA-E9AF-4529-AD07-5D726C856950}" srcOrd="1" destOrd="0" presId="urn:microsoft.com/office/officeart/2005/8/layout/hierarchy4"/>
    <dgm:cxn modelId="{F282F147-B756-4D2C-8D32-80D908915D50}" type="presParOf" srcId="{3CBDC9EF-9C87-48AF-A796-5E6D6E67AD31}" destId="{732BFAB9-67A0-4983-8227-1D0FB18087D7}" srcOrd="2" destOrd="0" presId="urn:microsoft.com/office/officeart/2005/8/layout/hierarchy4"/>
    <dgm:cxn modelId="{C5908E1E-E625-4758-95E9-6A6B2F8B8CE5}" type="presParOf" srcId="{732BFAB9-67A0-4983-8227-1D0FB18087D7}" destId="{014D40BA-843E-44D3-AF3C-644103C72E69}" srcOrd="0" destOrd="0" presId="urn:microsoft.com/office/officeart/2005/8/layout/hierarchy4"/>
    <dgm:cxn modelId="{B729D42C-EB4F-43B3-A7A3-29B8B2DD0371}" type="presParOf" srcId="{014D40BA-843E-44D3-AF3C-644103C72E69}" destId="{90398447-F577-4E5D-8C2E-2D6F4FFCF8F4}" srcOrd="0" destOrd="0" presId="urn:microsoft.com/office/officeart/2005/8/layout/hierarchy4"/>
    <dgm:cxn modelId="{BDA71A84-550E-45F2-9E22-F8FBF677DA4F}" type="presParOf" srcId="{014D40BA-843E-44D3-AF3C-644103C72E69}" destId="{9D56346C-6D60-418E-8388-26EE22256C2F}" srcOrd="1" destOrd="0" presId="urn:microsoft.com/office/officeart/2005/8/layout/hierarchy4"/>
    <dgm:cxn modelId="{634296FE-5EED-45B3-9FD8-357E8840844B}" type="presParOf" srcId="{732BFAB9-67A0-4983-8227-1D0FB18087D7}" destId="{51004C16-3C77-4128-9856-178A4F784D5F}" srcOrd="1" destOrd="0" presId="urn:microsoft.com/office/officeart/2005/8/layout/hierarchy4"/>
    <dgm:cxn modelId="{311BDB0F-4F61-46B3-9B26-1C34A8DBB20F}" type="presParOf" srcId="{732BFAB9-67A0-4983-8227-1D0FB18087D7}" destId="{A56A1694-79DD-498F-B1A3-77064B6838EF}" srcOrd="2" destOrd="0" presId="urn:microsoft.com/office/officeart/2005/8/layout/hierarchy4"/>
    <dgm:cxn modelId="{AE10430A-C04A-493C-A7D6-65AB8BD14667}" type="presParOf" srcId="{A56A1694-79DD-498F-B1A3-77064B6838EF}" destId="{F5083D88-9DC3-461B-BAA3-A4242A81B2DF}" srcOrd="0" destOrd="0" presId="urn:microsoft.com/office/officeart/2005/8/layout/hierarchy4"/>
    <dgm:cxn modelId="{29BB1063-A67E-4989-BF80-4D036DE49F1C}" type="presParOf" srcId="{A56A1694-79DD-498F-B1A3-77064B6838EF}" destId="{CBD5824F-0DF4-44FD-866F-E7D2207A4461}" srcOrd="1" destOrd="0" presId="urn:microsoft.com/office/officeart/2005/8/layout/hierarchy4"/>
    <dgm:cxn modelId="{22F36A58-E7B3-44F7-B18B-CE4D03A1CAE9}" type="presParOf" srcId="{732BFAB9-67A0-4983-8227-1D0FB18087D7}" destId="{377DD17D-0234-4F10-8267-CAB7536E804C}" srcOrd="3" destOrd="0" presId="urn:microsoft.com/office/officeart/2005/8/layout/hierarchy4"/>
    <dgm:cxn modelId="{DDB3C651-3356-42B1-A394-D24150F26122}" type="presParOf" srcId="{732BFAB9-67A0-4983-8227-1D0FB18087D7}" destId="{BE12E7F4-CDE9-4A7E-AEE4-BB843554088F}" srcOrd="4" destOrd="0" presId="urn:microsoft.com/office/officeart/2005/8/layout/hierarchy4"/>
    <dgm:cxn modelId="{EF5CFA8C-FD34-432B-86F8-74F293331A8F}" type="presParOf" srcId="{BE12E7F4-CDE9-4A7E-AEE4-BB843554088F}" destId="{9891F5A2-E9DE-4BCA-B3DB-5C4E016F61DF}" srcOrd="0" destOrd="0" presId="urn:microsoft.com/office/officeart/2005/8/layout/hierarchy4"/>
    <dgm:cxn modelId="{7E66A89A-2174-4841-A55A-08435ADCE324}" type="presParOf" srcId="{BE12E7F4-CDE9-4A7E-AEE4-BB843554088F}" destId="{8FC21628-67BA-4873-B416-5C89CE9C3427}" srcOrd="1" destOrd="0" presId="urn:microsoft.com/office/officeart/2005/8/layout/hierarchy4"/>
    <dgm:cxn modelId="{D2D91E89-8595-412F-9AD7-29BBA48B3FA8}" type="presParOf" srcId="{732BFAB9-67A0-4983-8227-1D0FB18087D7}" destId="{D50115EC-7CFA-4D2A-9E47-2CE02D0D673B}" srcOrd="5" destOrd="0" presId="urn:microsoft.com/office/officeart/2005/8/layout/hierarchy4"/>
    <dgm:cxn modelId="{8D0B231F-D8DD-4B53-8A20-156E8E1D61E9}" type="presParOf" srcId="{732BFAB9-67A0-4983-8227-1D0FB18087D7}" destId="{FE8B4E32-CCE8-4CBE-A7B1-7A565AF1C1AC}" srcOrd="6" destOrd="0" presId="urn:microsoft.com/office/officeart/2005/8/layout/hierarchy4"/>
    <dgm:cxn modelId="{05B1826A-9983-4C0C-998A-296E9A452270}" type="presParOf" srcId="{FE8B4E32-CCE8-4CBE-A7B1-7A565AF1C1AC}" destId="{EAECCD54-4804-42BF-A119-8EDBEEFDB935}" srcOrd="0" destOrd="0" presId="urn:microsoft.com/office/officeart/2005/8/layout/hierarchy4"/>
    <dgm:cxn modelId="{BCA1A1D5-3FDD-4888-AEF4-ED989E0DFEA6}" type="presParOf" srcId="{FE8B4E32-CCE8-4CBE-A7B1-7A565AF1C1AC}" destId="{566450C5-B576-4FD8-943A-672A201560A7}" srcOrd="1" destOrd="0" presId="urn:microsoft.com/office/officeart/2005/8/layout/hierarchy4"/>
    <dgm:cxn modelId="{B0DEF139-DE14-4F3D-85AA-E6F97F1123EA}" type="presParOf" srcId="{732BFAB9-67A0-4983-8227-1D0FB18087D7}" destId="{3B82FE52-87A7-4052-845F-D328F73A3C6E}" srcOrd="7" destOrd="0" presId="urn:microsoft.com/office/officeart/2005/8/layout/hierarchy4"/>
    <dgm:cxn modelId="{A1E7C262-34E5-4582-B692-1BE85DAAE25C}" type="presParOf" srcId="{732BFAB9-67A0-4983-8227-1D0FB18087D7}" destId="{1648C1FA-C745-456A-A008-73608B58D167}" srcOrd="8" destOrd="0" presId="urn:microsoft.com/office/officeart/2005/8/layout/hierarchy4"/>
    <dgm:cxn modelId="{356A13CE-B4BC-4598-820B-7BBCF21EB178}" type="presParOf" srcId="{1648C1FA-C745-456A-A008-73608B58D167}" destId="{9C8E5559-7F1F-44BA-B030-C9F57643F8C2}" srcOrd="0" destOrd="0" presId="urn:microsoft.com/office/officeart/2005/8/layout/hierarchy4"/>
    <dgm:cxn modelId="{DB782A73-9943-4FA8-A201-D8A839DB658A}" type="presParOf" srcId="{1648C1FA-C745-456A-A008-73608B58D167}" destId="{6F5CBC48-2C84-4B4C-B149-3F71FFCC753A}" srcOrd="1" destOrd="0" presId="urn:microsoft.com/office/officeart/2005/8/layout/hierarchy4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A6583E-F4A4-4184-9D00-F203EEFA0FE7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D4E333-68B7-4B27-AAD6-70B4411A60F1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Data Exchange Standards </a:t>
          </a:r>
          <a:br>
            <a:rPr lang="en-US" dirty="0" smtClean="0"/>
          </a:br>
          <a:r>
            <a:rPr lang="en-US" dirty="0" smtClean="0"/>
            <a:t>Interpretation</a:t>
          </a:r>
          <a:endParaRPr lang="en-US" dirty="0"/>
        </a:p>
      </dgm:t>
    </dgm:pt>
    <dgm:pt modelId="{349C31AD-AC92-4A79-B45B-9B7CB7476D15}" type="parTrans" cxnId="{7894EC57-7770-4C37-8991-4B4D3E86A5BE}">
      <dgm:prSet/>
      <dgm:spPr/>
      <dgm:t>
        <a:bodyPr/>
        <a:lstStyle/>
        <a:p>
          <a:endParaRPr lang="en-US"/>
        </a:p>
      </dgm:t>
    </dgm:pt>
    <dgm:pt modelId="{5A91F5D3-1994-4828-9E7B-2D7B208F3B46}" type="sibTrans" cxnId="{7894EC57-7770-4C37-8991-4B4D3E86A5BE}">
      <dgm:prSet/>
      <dgm:spPr/>
      <dgm:t>
        <a:bodyPr/>
        <a:lstStyle/>
        <a:p>
          <a:endParaRPr lang="en-US"/>
        </a:p>
      </dgm:t>
    </dgm:pt>
    <dgm:pt modelId="{51851BB1-0189-483F-AC69-05CAB652F4E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NIEM</a:t>
          </a:r>
          <a:endParaRPr lang="en-US" dirty="0"/>
        </a:p>
      </dgm:t>
    </dgm:pt>
    <dgm:pt modelId="{83110F18-893E-4D12-8411-F777A6F15AAA}" type="parTrans" cxnId="{F4DF178E-89DE-478D-859B-C4A78100E0C0}">
      <dgm:prSet/>
      <dgm:spPr/>
      <dgm:t>
        <a:bodyPr/>
        <a:lstStyle/>
        <a:p>
          <a:endParaRPr lang="en-US"/>
        </a:p>
      </dgm:t>
    </dgm:pt>
    <dgm:pt modelId="{D88A14B2-DC29-4294-A0C2-FEB1266F74D6}" type="sibTrans" cxnId="{F4DF178E-89DE-478D-859B-C4A78100E0C0}">
      <dgm:prSet/>
      <dgm:spPr/>
      <dgm:t>
        <a:bodyPr/>
        <a:lstStyle/>
        <a:p>
          <a:endParaRPr lang="en-US"/>
        </a:p>
      </dgm:t>
    </dgm:pt>
    <dgm:pt modelId="{C71C394A-B1F1-4BE7-A94B-CCF423625FBE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ASC X12</a:t>
          </a:r>
          <a:endParaRPr lang="en-US" dirty="0"/>
        </a:p>
      </dgm:t>
    </dgm:pt>
    <dgm:pt modelId="{E3E9B177-4967-43EF-BA2E-448BE3D657A5}" type="parTrans" cxnId="{5B60856C-4FB0-467A-8EE1-5B25DD6155B0}">
      <dgm:prSet/>
      <dgm:spPr/>
      <dgm:t>
        <a:bodyPr/>
        <a:lstStyle/>
        <a:p>
          <a:endParaRPr lang="en-US"/>
        </a:p>
      </dgm:t>
    </dgm:pt>
    <dgm:pt modelId="{22A4DC61-7C09-4645-A345-46C1888051DF}" type="sibTrans" cxnId="{5B60856C-4FB0-467A-8EE1-5B25DD6155B0}">
      <dgm:prSet/>
      <dgm:spPr/>
      <dgm:t>
        <a:bodyPr/>
        <a:lstStyle/>
        <a:p>
          <a:endParaRPr lang="en-US"/>
        </a:p>
      </dgm:t>
    </dgm:pt>
    <dgm:pt modelId="{57E61DED-9AE4-4B1A-8470-785442338F32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Technology Standards </a:t>
          </a:r>
          <a:br>
            <a:rPr lang="en-US" dirty="0" smtClean="0"/>
          </a:br>
          <a:r>
            <a:rPr lang="en-US" dirty="0" smtClean="0"/>
            <a:t>Interpretation</a:t>
          </a:r>
          <a:endParaRPr lang="en-US" dirty="0"/>
        </a:p>
      </dgm:t>
    </dgm:pt>
    <dgm:pt modelId="{30EF9BC3-346A-4017-A0AC-76F7E183EEE3}" type="parTrans" cxnId="{85FA8CAA-0E02-48FA-8FE7-25D29FC7D5DB}">
      <dgm:prSet/>
      <dgm:spPr/>
      <dgm:t>
        <a:bodyPr/>
        <a:lstStyle/>
        <a:p>
          <a:endParaRPr lang="en-US"/>
        </a:p>
      </dgm:t>
    </dgm:pt>
    <dgm:pt modelId="{60D91F25-34AF-47B9-A4BB-8DA874336492}" type="sibTrans" cxnId="{85FA8CAA-0E02-48FA-8FE7-25D29FC7D5DB}">
      <dgm:prSet/>
      <dgm:spPr/>
      <dgm:t>
        <a:bodyPr/>
        <a:lstStyle/>
        <a:p>
          <a:endParaRPr lang="en-US"/>
        </a:p>
      </dgm:t>
    </dgm:pt>
    <dgm:pt modelId="{B173058F-379E-492B-8CB4-5F620ED5AFE4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UML</a:t>
          </a:r>
          <a:endParaRPr lang="en-US" dirty="0"/>
        </a:p>
      </dgm:t>
    </dgm:pt>
    <dgm:pt modelId="{CD93D1E2-2871-43B7-B7B4-BBD3474AAF4E}" type="parTrans" cxnId="{C0479CD4-D1FF-43F1-8900-8A8B1766E1CC}">
      <dgm:prSet/>
      <dgm:spPr/>
      <dgm:t>
        <a:bodyPr/>
        <a:lstStyle/>
        <a:p>
          <a:endParaRPr lang="en-US"/>
        </a:p>
      </dgm:t>
    </dgm:pt>
    <dgm:pt modelId="{5C1DB742-0791-434D-AE1E-1756D9EB1886}" type="sibTrans" cxnId="{C0479CD4-D1FF-43F1-8900-8A8B1766E1CC}">
      <dgm:prSet/>
      <dgm:spPr/>
      <dgm:t>
        <a:bodyPr/>
        <a:lstStyle/>
        <a:p>
          <a:endParaRPr lang="en-US"/>
        </a:p>
      </dgm:t>
    </dgm:pt>
    <dgm:pt modelId="{9F210191-BDB2-46DE-B9AD-D58AC90BE4AC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XSD</a:t>
          </a:r>
          <a:endParaRPr lang="en-US" dirty="0"/>
        </a:p>
      </dgm:t>
    </dgm:pt>
    <dgm:pt modelId="{CEFD1AAC-73EA-415B-B61D-28A3359F9B8C}" type="parTrans" cxnId="{AA8D5BD9-E519-4F4B-A712-34665AC3A3AF}">
      <dgm:prSet/>
      <dgm:spPr/>
      <dgm:t>
        <a:bodyPr/>
        <a:lstStyle/>
        <a:p>
          <a:endParaRPr lang="en-US"/>
        </a:p>
      </dgm:t>
    </dgm:pt>
    <dgm:pt modelId="{1D283407-236A-4FE9-A278-B11C4059BE11}" type="sibTrans" cxnId="{AA8D5BD9-E519-4F4B-A712-34665AC3A3AF}">
      <dgm:prSet/>
      <dgm:spPr/>
      <dgm:t>
        <a:bodyPr/>
        <a:lstStyle/>
        <a:p>
          <a:endParaRPr lang="en-US"/>
        </a:p>
      </dgm:t>
    </dgm:pt>
    <dgm:pt modelId="{68BCE71C-E9B3-4713-81C8-372207323D9E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OWL</a:t>
          </a:r>
          <a:endParaRPr lang="en-US" dirty="0"/>
        </a:p>
      </dgm:t>
    </dgm:pt>
    <dgm:pt modelId="{A476AEB9-4893-415E-85CE-49AF719765FD}" type="parTrans" cxnId="{5DE6CD05-C634-4DDC-975E-3CC7A7AB617B}">
      <dgm:prSet/>
      <dgm:spPr/>
      <dgm:t>
        <a:bodyPr/>
        <a:lstStyle/>
        <a:p>
          <a:endParaRPr lang="en-US"/>
        </a:p>
      </dgm:t>
    </dgm:pt>
    <dgm:pt modelId="{8E151D7F-349F-4E91-B2D1-51EA193EE907}" type="sibTrans" cxnId="{5DE6CD05-C634-4DDC-975E-3CC7A7AB617B}">
      <dgm:prSet/>
      <dgm:spPr/>
      <dgm:t>
        <a:bodyPr/>
        <a:lstStyle/>
        <a:p>
          <a:endParaRPr lang="en-US"/>
        </a:p>
      </dgm:t>
    </dgm:pt>
    <dgm:pt modelId="{F2EA1A4F-C2F5-460B-A576-FCA1D9B2C7B6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GS1</a:t>
          </a:r>
          <a:endParaRPr lang="en-US" dirty="0"/>
        </a:p>
      </dgm:t>
    </dgm:pt>
    <dgm:pt modelId="{E2C174CE-B9E9-48C1-9F5C-A994DFDA3CE3}" type="parTrans" cxnId="{C6672B81-794D-41A0-8E84-0725D082A8E9}">
      <dgm:prSet/>
      <dgm:spPr/>
      <dgm:t>
        <a:bodyPr/>
        <a:lstStyle/>
        <a:p>
          <a:endParaRPr lang="en-US"/>
        </a:p>
      </dgm:t>
    </dgm:pt>
    <dgm:pt modelId="{09599DF4-444D-4F0D-83AA-EBC00ECE834D}" type="sibTrans" cxnId="{C6672B81-794D-41A0-8E84-0725D082A8E9}">
      <dgm:prSet/>
      <dgm:spPr/>
      <dgm:t>
        <a:bodyPr/>
        <a:lstStyle/>
        <a:p>
          <a:endParaRPr lang="en-US"/>
        </a:p>
      </dgm:t>
    </dgm:pt>
    <dgm:pt modelId="{E96C2A62-7C83-45F1-8316-61F545872DB2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JSON</a:t>
          </a:r>
          <a:endParaRPr lang="en-US" dirty="0"/>
        </a:p>
      </dgm:t>
    </dgm:pt>
    <dgm:pt modelId="{84370D8D-7EE4-4FA9-B24A-33B4D44FC4FA}" type="parTrans" cxnId="{B7DF8831-2DEF-46BD-AEF9-0A10C63954D8}">
      <dgm:prSet/>
      <dgm:spPr/>
      <dgm:t>
        <a:bodyPr/>
        <a:lstStyle/>
        <a:p>
          <a:endParaRPr lang="en-US"/>
        </a:p>
      </dgm:t>
    </dgm:pt>
    <dgm:pt modelId="{04323035-26ED-47C6-ACED-E129B5F26B06}" type="sibTrans" cxnId="{B7DF8831-2DEF-46BD-AEF9-0A10C63954D8}">
      <dgm:prSet/>
      <dgm:spPr/>
      <dgm:t>
        <a:bodyPr/>
        <a:lstStyle/>
        <a:p>
          <a:endParaRPr lang="en-US"/>
        </a:p>
      </dgm:t>
    </dgm:pt>
    <dgm:pt modelId="{E85FDD62-7B57-4BA3-A364-1F582F62E940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NIST</a:t>
          </a:r>
          <a:endParaRPr lang="en-US" dirty="0"/>
        </a:p>
      </dgm:t>
    </dgm:pt>
    <dgm:pt modelId="{16339CA7-A06B-49F9-BA6F-9437E2712C86}" type="parTrans" cxnId="{9AD6D72E-0729-48F8-97A2-4795F266FDFD}">
      <dgm:prSet/>
      <dgm:spPr/>
      <dgm:t>
        <a:bodyPr/>
        <a:lstStyle/>
        <a:p>
          <a:endParaRPr lang="en-US"/>
        </a:p>
      </dgm:t>
    </dgm:pt>
    <dgm:pt modelId="{AC7E86C4-C758-472B-B027-DCCE06F299B0}" type="sibTrans" cxnId="{9AD6D72E-0729-48F8-97A2-4795F266FDFD}">
      <dgm:prSet/>
      <dgm:spPr/>
      <dgm:t>
        <a:bodyPr/>
        <a:lstStyle/>
        <a:p>
          <a:endParaRPr lang="en-US"/>
        </a:p>
      </dgm:t>
    </dgm:pt>
    <dgm:pt modelId="{3635A44F-26D5-4977-8ED3-7C4A51A49CB7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STIX-TAXII</a:t>
          </a:r>
          <a:endParaRPr lang="en-US" dirty="0"/>
        </a:p>
      </dgm:t>
    </dgm:pt>
    <dgm:pt modelId="{AE2A4663-701E-479F-B78B-DD5E0D4DEB21}" type="parTrans" cxnId="{64D16032-BE12-4D56-86CA-2186E772036F}">
      <dgm:prSet/>
      <dgm:spPr/>
      <dgm:t>
        <a:bodyPr/>
        <a:lstStyle/>
        <a:p>
          <a:endParaRPr lang="en-US"/>
        </a:p>
      </dgm:t>
    </dgm:pt>
    <dgm:pt modelId="{BE47E7F7-BC8F-480A-91AE-7B32FD875017}" type="sibTrans" cxnId="{64D16032-BE12-4D56-86CA-2186E772036F}">
      <dgm:prSet/>
      <dgm:spPr/>
      <dgm:t>
        <a:bodyPr/>
        <a:lstStyle/>
        <a:p>
          <a:endParaRPr lang="en-US"/>
        </a:p>
      </dgm:t>
    </dgm:pt>
    <dgm:pt modelId="{97DA8BC8-4A72-4C15-A45A-EF232194D3D2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...</a:t>
          </a:r>
          <a:endParaRPr lang="en-US" dirty="0"/>
        </a:p>
      </dgm:t>
    </dgm:pt>
    <dgm:pt modelId="{6FE5968C-11EC-4B67-94EB-5BA831AAB407}" type="parTrans" cxnId="{80E9C071-0399-47B2-A3F5-4D61F8269F0A}">
      <dgm:prSet/>
      <dgm:spPr/>
      <dgm:t>
        <a:bodyPr/>
        <a:lstStyle/>
        <a:p>
          <a:endParaRPr lang="en-US"/>
        </a:p>
      </dgm:t>
    </dgm:pt>
    <dgm:pt modelId="{51395862-1554-4B68-BDE8-FB3BA3B3EB1E}" type="sibTrans" cxnId="{80E9C071-0399-47B2-A3F5-4D61F8269F0A}">
      <dgm:prSet/>
      <dgm:spPr/>
      <dgm:t>
        <a:bodyPr/>
        <a:lstStyle/>
        <a:p>
          <a:endParaRPr lang="en-US"/>
        </a:p>
      </dgm:t>
    </dgm:pt>
    <dgm:pt modelId="{B9D92240-F88E-4E24-B0CC-F9BE3E47EF3E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4E1FDB5C-4ACF-49D6-A4F0-0D1D335E84D9}" type="parTrans" cxnId="{7FBC4E85-2928-4553-94CC-AEBBB721EF3E}">
      <dgm:prSet/>
      <dgm:spPr/>
      <dgm:t>
        <a:bodyPr/>
        <a:lstStyle/>
        <a:p>
          <a:endParaRPr lang="en-US"/>
        </a:p>
      </dgm:t>
    </dgm:pt>
    <dgm:pt modelId="{3343BC80-9F21-4FA5-823A-0FFD21EC2FEA}" type="sibTrans" cxnId="{7FBC4E85-2928-4553-94CC-AEBBB721EF3E}">
      <dgm:prSet/>
      <dgm:spPr/>
      <dgm:t>
        <a:bodyPr/>
        <a:lstStyle/>
        <a:p>
          <a:endParaRPr lang="en-US"/>
        </a:p>
      </dgm:t>
    </dgm:pt>
    <dgm:pt modelId="{16D9ECDF-C6C5-4EA3-BA90-47B9FB3BBA3D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smtClean="0"/>
            <a:t>Registration and Alignment</a:t>
          </a:r>
          <a:endParaRPr lang="en-US" dirty="0"/>
        </a:p>
      </dgm:t>
    </dgm:pt>
    <dgm:pt modelId="{00B3A24E-6BD0-43D4-8FCC-9EE7E42771BB}" type="sibTrans" cxnId="{812BC263-E7D4-4C29-BA0B-189FC355C89D}">
      <dgm:prSet/>
      <dgm:spPr/>
      <dgm:t>
        <a:bodyPr/>
        <a:lstStyle/>
        <a:p>
          <a:endParaRPr lang="en-US"/>
        </a:p>
      </dgm:t>
    </dgm:pt>
    <dgm:pt modelId="{BD61C23D-9F7D-439A-B2C6-A85FEC3FF895}" type="parTrans" cxnId="{812BC263-E7D4-4C29-BA0B-189FC355C89D}">
      <dgm:prSet/>
      <dgm:spPr/>
      <dgm:t>
        <a:bodyPr/>
        <a:lstStyle/>
        <a:p>
          <a:endParaRPr lang="en-US"/>
        </a:p>
      </dgm:t>
    </dgm:pt>
    <dgm:pt modelId="{0819BB46-96B0-4B4C-A0F4-11F140869894}" type="pres">
      <dgm:prSet presAssocID="{B7A6583E-F4A4-4184-9D00-F203EEFA0FE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65232F6-2D0E-4974-AFB3-BB6982015D42}" type="pres">
      <dgm:prSet presAssocID="{16D9ECDF-C6C5-4EA3-BA90-47B9FB3BBA3D}" presName="vertOne" presStyleCnt="0"/>
      <dgm:spPr/>
    </dgm:pt>
    <dgm:pt modelId="{62B8BE83-D358-4CE7-A1F9-3A1D88F720F5}" type="pres">
      <dgm:prSet presAssocID="{16D9ECDF-C6C5-4EA3-BA90-47B9FB3BBA3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4FA774-CDE1-4BC3-813C-A617E957056D}" type="pres">
      <dgm:prSet presAssocID="{16D9ECDF-C6C5-4EA3-BA90-47B9FB3BBA3D}" presName="parTransOne" presStyleCnt="0"/>
      <dgm:spPr/>
    </dgm:pt>
    <dgm:pt modelId="{9869764C-6CCF-4891-8D4C-86321EE09B9E}" type="pres">
      <dgm:prSet presAssocID="{16D9ECDF-C6C5-4EA3-BA90-47B9FB3BBA3D}" presName="horzOne" presStyleCnt="0"/>
      <dgm:spPr/>
    </dgm:pt>
    <dgm:pt modelId="{157DC84B-4044-499B-9F80-DF2613385865}" type="pres">
      <dgm:prSet presAssocID="{B9D4E333-68B7-4B27-AAD6-70B4411A60F1}" presName="vertTwo" presStyleCnt="0"/>
      <dgm:spPr/>
    </dgm:pt>
    <dgm:pt modelId="{6CF16A0F-7CDA-4738-9CF1-005937C4CA5F}" type="pres">
      <dgm:prSet presAssocID="{B9D4E333-68B7-4B27-AAD6-70B4411A60F1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281318-6C8B-4046-87F2-72FC93544415}" type="pres">
      <dgm:prSet presAssocID="{B9D4E333-68B7-4B27-AAD6-70B4411A60F1}" presName="parTransTwo" presStyleCnt="0"/>
      <dgm:spPr/>
    </dgm:pt>
    <dgm:pt modelId="{CFFA50C3-5753-4CF0-93E8-154299ED727D}" type="pres">
      <dgm:prSet presAssocID="{B9D4E333-68B7-4B27-AAD6-70B4411A60F1}" presName="horzTwo" presStyleCnt="0"/>
      <dgm:spPr/>
    </dgm:pt>
    <dgm:pt modelId="{0B81C5F7-96A9-419D-BB47-946BB5063156}" type="pres">
      <dgm:prSet presAssocID="{51851BB1-0189-483F-AC69-05CAB652F4EA}" presName="vertThree" presStyleCnt="0"/>
      <dgm:spPr/>
    </dgm:pt>
    <dgm:pt modelId="{054ABFDF-5895-437A-A927-7C1AB91B41B0}" type="pres">
      <dgm:prSet presAssocID="{51851BB1-0189-483F-AC69-05CAB652F4EA}" presName="txThree" presStyleLbl="node3" presStyleIdx="0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35FE9F-71E8-4019-8747-FFD2FDA28175}" type="pres">
      <dgm:prSet presAssocID="{51851BB1-0189-483F-AC69-05CAB652F4EA}" presName="horzThree" presStyleCnt="0"/>
      <dgm:spPr/>
    </dgm:pt>
    <dgm:pt modelId="{D22785A4-EB9E-419A-B6F4-8BE24AA7B6A5}" type="pres">
      <dgm:prSet presAssocID="{D88A14B2-DC29-4294-A0C2-FEB1266F74D6}" presName="sibSpaceThree" presStyleCnt="0"/>
      <dgm:spPr/>
    </dgm:pt>
    <dgm:pt modelId="{9588AB3D-0FE3-4BB0-8F3E-76C6222BA4D0}" type="pres">
      <dgm:prSet presAssocID="{C71C394A-B1F1-4BE7-A94B-CCF423625FBE}" presName="vertThree" presStyleCnt="0"/>
      <dgm:spPr/>
    </dgm:pt>
    <dgm:pt modelId="{45767ACB-8901-4BF1-8A7E-3FC78F1EA655}" type="pres">
      <dgm:prSet presAssocID="{C71C394A-B1F1-4BE7-A94B-CCF423625FBE}" presName="txThree" presStyleLbl="node3" presStyleIdx="1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1003AA-58C7-45ED-A787-6A7421A7B941}" type="pres">
      <dgm:prSet presAssocID="{C71C394A-B1F1-4BE7-A94B-CCF423625FBE}" presName="horzThree" presStyleCnt="0"/>
      <dgm:spPr/>
    </dgm:pt>
    <dgm:pt modelId="{B545BE74-FF3E-4769-B938-0526BA9C698F}" type="pres">
      <dgm:prSet presAssocID="{22A4DC61-7C09-4645-A345-46C1888051DF}" presName="sibSpaceThree" presStyleCnt="0"/>
      <dgm:spPr/>
    </dgm:pt>
    <dgm:pt modelId="{E8221048-84B7-4872-8A11-04389B9C5143}" type="pres">
      <dgm:prSet presAssocID="{F2EA1A4F-C2F5-460B-A576-FCA1D9B2C7B6}" presName="vertThree" presStyleCnt="0"/>
      <dgm:spPr/>
    </dgm:pt>
    <dgm:pt modelId="{7002AAFF-9405-46A3-B17F-59ABD3E5A651}" type="pres">
      <dgm:prSet presAssocID="{F2EA1A4F-C2F5-460B-A576-FCA1D9B2C7B6}" presName="txThree" presStyleLbl="node3" presStyleIdx="2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10C996-E09F-4971-B371-B10A2C6E4877}" type="pres">
      <dgm:prSet presAssocID="{F2EA1A4F-C2F5-460B-A576-FCA1D9B2C7B6}" presName="horzThree" presStyleCnt="0"/>
      <dgm:spPr/>
    </dgm:pt>
    <dgm:pt modelId="{3999CF09-15EE-408D-98EB-CDDB4292A7A6}" type="pres">
      <dgm:prSet presAssocID="{09599DF4-444D-4F0D-83AA-EBC00ECE834D}" presName="sibSpaceThree" presStyleCnt="0"/>
      <dgm:spPr/>
    </dgm:pt>
    <dgm:pt modelId="{10279ABD-0786-426D-8F79-138159F5E74E}" type="pres">
      <dgm:prSet presAssocID="{E85FDD62-7B57-4BA3-A364-1F582F62E940}" presName="vertThree" presStyleCnt="0"/>
      <dgm:spPr/>
    </dgm:pt>
    <dgm:pt modelId="{43FC9C37-FE5C-4A33-BCCC-28809738407B}" type="pres">
      <dgm:prSet presAssocID="{E85FDD62-7B57-4BA3-A364-1F582F62E940}" presName="txThree" presStyleLbl="node3" presStyleIdx="3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6DEB1F-2406-4D3A-9505-789040B63240}" type="pres">
      <dgm:prSet presAssocID="{E85FDD62-7B57-4BA3-A364-1F582F62E940}" presName="horzThree" presStyleCnt="0"/>
      <dgm:spPr/>
    </dgm:pt>
    <dgm:pt modelId="{6964EB63-836F-4823-88E0-B09217444572}" type="pres">
      <dgm:prSet presAssocID="{AC7E86C4-C758-472B-B027-DCCE06F299B0}" presName="sibSpaceThree" presStyleCnt="0"/>
      <dgm:spPr/>
    </dgm:pt>
    <dgm:pt modelId="{5A0453D1-60A5-4B9B-9914-09348121C729}" type="pres">
      <dgm:prSet presAssocID="{3635A44F-26D5-4977-8ED3-7C4A51A49CB7}" presName="vertThree" presStyleCnt="0"/>
      <dgm:spPr/>
    </dgm:pt>
    <dgm:pt modelId="{4ABCD21D-E1B3-46B1-A7DA-3B1572758218}" type="pres">
      <dgm:prSet presAssocID="{3635A44F-26D5-4977-8ED3-7C4A51A49CB7}" presName="txThree" presStyleLbl="node3" presStyleIdx="4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FB84AB-78ED-4590-B46C-5A873281B9C3}" type="pres">
      <dgm:prSet presAssocID="{3635A44F-26D5-4977-8ED3-7C4A51A49CB7}" presName="horzThree" presStyleCnt="0"/>
      <dgm:spPr/>
    </dgm:pt>
    <dgm:pt modelId="{036A2134-4F97-415E-A54F-486EE30E1FC2}" type="pres">
      <dgm:prSet presAssocID="{BE47E7F7-BC8F-480A-91AE-7B32FD875017}" presName="sibSpaceThree" presStyleCnt="0"/>
      <dgm:spPr/>
    </dgm:pt>
    <dgm:pt modelId="{6D11ADCF-3084-44C5-BAE0-8EBAF7674118}" type="pres">
      <dgm:prSet presAssocID="{97DA8BC8-4A72-4C15-A45A-EF232194D3D2}" presName="vertThree" presStyleCnt="0"/>
      <dgm:spPr/>
    </dgm:pt>
    <dgm:pt modelId="{0254FD3A-D6F1-47BD-8D17-13709B99DA22}" type="pres">
      <dgm:prSet presAssocID="{97DA8BC8-4A72-4C15-A45A-EF232194D3D2}" presName="txThree" presStyleLbl="node3" presStyleIdx="5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495467-F19B-47A3-AEA6-FF5A17E50302}" type="pres">
      <dgm:prSet presAssocID="{97DA8BC8-4A72-4C15-A45A-EF232194D3D2}" presName="horzThree" presStyleCnt="0"/>
      <dgm:spPr/>
    </dgm:pt>
    <dgm:pt modelId="{D17B1FA9-F3ED-4EC7-A1F3-B8CF321C72BF}" type="pres">
      <dgm:prSet presAssocID="{5A91F5D3-1994-4828-9E7B-2D7B208F3B46}" presName="sibSpaceTwo" presStyleCnt="0"/>
      <dgm:spPr/>
    </dgm:pt>
    <dgm:pt modelId="{C89BBC8D-ED97-46E8-A33F-7DDF4EE4A2D5}" type="pres">
      <dgm:prSet presAssocID="{57E61DED-9AE4-4B1A-8470-785442338F32}" presName="vertTwo" presStyleCnt="0"/>
      <dgm:spPr/>
    </dgm:pt>
    <dgm:pt modelId="{0F1938BC-B126-4F3B-B3E0-360A76809754}" type="pres">
      <dgm:prSet presAssocID="{57E61DED-9AE4-4B1A-8470-785442338F3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287A66-D75B-4DAB-8C48-06E7E072D74A}" type="pres">
      <dgm:prSet presAssocID="{57E61DED-9AE4-4B1A-8470-785442338F32}" presName="parTransTwo" presStyleCnt="0"/>
      <dgm:spPr/>
    </dgm:pt>
    <dgm:pt modelId="{447B3E94-64A9-4BFC-B6CA-2141EE9DD38B}" type="pres">
      <dgm:prSet presAssocID="{57E61DED-9AE4-4B1A-8470-785442338F32}" presName="horzTwo" presStyleCnt="0"/>
      <dgm:spPr/>
    </dgm:pt>
    <dgm:pt modelId="{7ED6E709-14E1-4789-A1C7-1DC3E97BD8C2}" type="pres">
      <dgm:prSet presAssocID="{B173058F-379E-492B-8CB4-5F620ED5AFE4}" presName="vertThree" presStyleCnt="0"/>
      <dgm:spPr/>
    </dgm:pt>
    <dgm:pt modelId="{C4A73133-B35E-41D9-96F6-D10A61157349}" type="pres">
      <dgm:prSet presAssocID="{B173058F-379E-492B-8CB4-5F620ED5AFE4}" presName="txThree" presStyleLbl="node3" presStyleIdx="6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994E05-E3D5-4BCD-B1A8-7DFE768C75C2}" type="pres">
      <dgm:prSet presAssocID="{B173058F-379E-492B-8CB4-5F620ED5AFE4}" presName="horzThree" presStyleCnt="0"/>
      <dgm:spPr/>
    </dgm:pt>
    <dgm:pt modelId="{E4E83A5E-57AE-4305-81EF-6ED2F0D0604A}" type="pres">
      <dgm:prSet presAssocID="{5C1DB742-0791-434D-AE1E-1756D9EB1886}" presName="sibSpaceThree" presStyleCnt="0"/>
      <dgm:spPr/>
    </dgm:pt>
    <dgm:pt modelId="{CB1632BD-F068-458F-BA0A-75BEBA06428C}" type="pres">
      <dgm:prSet presAssocID="{9F210191-BDB2-46DE-B9AD-D58AC90BE4AC}" presName="vertThree" presStyleCnt="0"/>
      <dgm:spPr/>
    </dgm:pt>
    <dgm:pt modelId="{128938F1-7DD5-45E7-914A-8F58B48A6B33}" type="pres">
      <dgm:prSet presAssocID="{9F210191-BDB2-46DE-B9AD-D58AC90BE4AC}" presName="txThree" presStyleLbl="node3" presStyleIdx="7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805E9A-DBEC-4E99-A059-67B08A7AA1CA}" type="pres">
      <dgm:prSet presAssocID="{9F210191-BDB2-46DE-B9AD-D58AC90BE4AC}" presName="horzThree" presStyleCnt="0"/>
      <dgm:spPr/>
    </dgm:pt>
    <dgm:pt modelId="{353A2648-F5DC-4F0D-B219-5E03208E989B}" type="pres">
      <dgm:prSet presAssocID="{1D283407-236A-4FE9-A278-B11C4059BE11}" presName="sibSpaceThree" presStyleCnt="0"/>
      <dgm:spPr/>
    </dgm:pt>
    <dgm:pt modelId="{2A904D69-57BB-42B1-8A20-EC3E2D55A596}" type="pres">
      <dgm:prSet presAssocID="{68BCE71C-E9B3-4713-81C8-372207323D9E}" presName="vertThree" presStyleCnt="0"/>
      <dgm:spPr/>
    </dgm:pt>
    <dgm:pt modelId="{9FD3574E-4809-4879-B0DE-40F1E86ED8D9}" type="pres">
      <dgm:prSet presAssocID="{68BCE71C-E9B3-4713-81C8-372207323D9E}" presName="txThree" presStyleLbl="node3" presStyleIdx="8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3F9BBA-245B-479A-875E-3142AA79763A}" type="pres">
      <dgm:prSet presAssocID="{68BCE71C-E9B3-4713-81C8-372207323D9E}" presName="horzThree" presStyleCnt="0"/>
      <dgm:spPr/>
    </dgm:pt>
    <dgm:pt modelId="{733D3635-A09B-4671-9471-4E01D63D4945}" type="pres">
      <dgm:prSet presAssocID="{8E151D7F-349F-4E91-B2D1-51EA193EE907}" presName="sibSpaceThree" presStyleCnt="0"/>
      <dgm:spPr/>
    </dgm:pt>
    <dgm:pt modelId="{4B0AC16A-1CF4-4100-9755-67B58CD8EF41}" type="pres">
      <dgm:prSet presAssocID="{E96C2A62-7C83-45F1-8316-61F545872DB2}" presName="vertThree" presStyleCnt="0"/>
      <dgm:spPr/>
    </dgm:pt>
    <dgm:pt modelId="{9DE7838A-69F1-4710-941E-03C5B99EBA7E}" type="pres">
      <dgm:prSet presAssocID="{E96C2A62-7C83-45F1-8316-61F545872DB2}" presName="txThree" presStyleLbl="node3" presStyleIdx="9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AE9F16-486F-4014-9182-4100A83880CF}" type="pres">
      <dgm:prSet presAssocID="{E96C2A62-7C83-45F1-8316-61F545872DB2}" presName="horzThree" presStyleCnt="0"/>
      <dgm:spPr/>
    </dgm:pt>
    <dgm:pt modelId="{D4F84E67-08DA-4AA7-8180-82346AB0622B}" type="pres">
      <dgm:prSet presAssocID="{04323035-26ED-47C6-ACED-E129B5F26B06}" presName="sibSpaceThree" presStyleCnt="0"/>
      <dgm:spPr/>
    </dgm:pt>
    <dgm:pt modelId="{A475A13B-10AF-400B-9489-CEF36163E79A}" type="pres">
      <dgm:prSet presAssocID="{B9D92240-F88E-4E24-B0CC-F9BE3E47EF3E}" presName="vertThree" presStyleCnt="0"/>
      <dgm:spPr/>
    </dgm:pt>
    <dgm:pt modelId="{EB1DF84C-00C5-43C4-8DA6-F03CB8139321}" type="pres">
      <dgm:prSet presAssocID="{B9D92240-F88E-4E24-B0CC-F9BE3E47EF3E}" presName="txThree" presStyleLbl="node3" presStyleIdx="10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3511BE-BBD1-441F-BBB8-60C62A5B33BE}" type="pres">
      <dgm:prSet presAssocID="{B9D92240-F88E-4E24-B0CC-F9BE3E47EF3E}" presName="horzThree" presStyleCnt="0"/>
      <dgm:spPr/>
    </dgm:pt>
  </dgm:ptLst>
  <dgm:cxnLst>
    <dgm:cxn modelId="{7FBC4E85-2928-4553-94CC-AEBBB721EF3E}" srcId="{57E61DED-9AE4-4B1A-8470-785442338F32}" destId="{B9D92240-F88E-4E24-B0CC-F9BE3E47EF3E}" srcOrd="4" destOrd="0" parTransId="{4E1FDB5C-4ACF-49D6-A4F0-0D1D335E84D9}" sibTransId="{3343BC80-9F21-4FA5-823A-0FFD21EC2FEA}"/>
    <dgm:cxn modelId="{64D16032-BE12-4D56-86CA-2186E772036F}" srcId="{B9D4E333-68B7-4B27-AAD6-70B4411A60F1}" destId="{3635A44F-26D5-4977-8ED3-7C4A51A49CB7}" srcOrd="4" destOrd="0" parTransId="{AE2A4663-701E-479F-B78B-DD5E0D4DEB21}" sibTransId="{BE47E7F7-BC8F-480A-91AE-7B32FD875017}"/>
    <dgm:cxn modelId="{B9F5EE04-9C59-47A7-A9F3-CD8EC517594E}" type="presOf" srcId="{B7A6583E-F4A4-4184-9D00-F203EEFA0FE7}" destId="{0819BB46-96B0-4B4C-A0F4-11F140869894}" srcOrd="0" destOrd="0" presId="urn:microsoft.com/office/officeart/2005/8/layout/hierarchy4"/>
    <dgm:cxn modelId="{3C730D55-B9A6-4C48-83DF-E8408ED7CEA2}" type="presOf" srcId="{B9D92240-F88E-4E24-B0CC-F9BE3E47EF3E}" destId="{EB1DF84C-00C5-43C4-8DA6-F03CB8139321}" srcOrd="0" destOrd="0" presId="urn:microsoft.com/office/officeart/2005/8/layout/hierarchy4"/>
    <dgm:cxn modelId="{D3B782EB-4788-474F-A66A-2F4F9340330A}" type="presOf" srcId="{C71C394A-B1F1-4BE7-A94B-CCF423625FBE}" destId="{45767ACB-8901-4BF1-8A7E-3FC78F1EA655}" srcOrd="0" destOrd="0" presId="urn:microsoft.com/office/officeart/2005/8/layout/hierarchy4"/>
    <dgm:cxn modelId="{323EF4EA-B0AB-4804-ADC7-2CEB1D558345}" type="presOf" srcId="{68BCE71C-E9B3-4713-81C8-372207323D9E}" destId="{9FD3574E-4809-4879-B0DE-40F1E86ED8D9}" srcOrd="0" destOrd="0" presId="urn:microsoft.com/office/officeart/2005/8/layout/hierarchy4"/>
    <dgm:cxn modelId="{E335B21B-F6B5-4819-B39D-EDA68830B319}" type="presOf" srcId="{F2EA1A4F-C2F5-460B-A576-FCA1D9B2C7B6}" destId="{7002AAFF-9405-46A3-B17F-59ABD3E5A651}" srcOrd="0" destOrd="0" presId="urn:microsoft.com/office/officeart/2005/8/layout/hierarchy4"/>
    <dgm:cxn modelId="{F4DF178E-89DE-478D-859B-C4A78100E0C0}" srcId="{B9D4E333-68B7-4B27-AAD6-70B4411A60F1}" destId="{51851BB1-0189-483F-AC69-05CAB652F4EA}" srcOrd="0" destOrd="0" parTransId="{83110F18-893E-4D12-8411-F777A6F15AAA}" sibTransId="{D88A14B2-DC29-4294-A0C2-FEB1266F74D6}"/>
    <dgm:cxn modelId="{98005CA1-B414-48C2-BC80-5F90FF1B881D}" type="presOf" srcId="{E96C2A62-7C83-45F1-8316-61F545872DB2}" destId="{9DE7838A-69F1-4710-941E-03C5B99EBA7E}" srcOrd="0" destOrd="0" presId="urn:microsoft.com/office/officeart/2005/8/layout/hierarchy4"/>
    <dgm:cxn modelId="{35453530-6925-4DF6-AA4D-056F718A0D4F}" type="presOf" srcId="{B173058F-379E-492B-8CB4-5F620ED5AFE4}" destId="{C4A73133-B35E-41D9-96F6-D10A61157349}" srcOrd="0" destOrd="0" presId="urn:microsoft.com/office/officeart/2005/8/layout/hierarchy4"/>
    <dgm:cxn modelId="{B5032B1B-B0B0-4764-820E-496A399F356E}" type="presOf" srcId="{9F210191-BDB2-46DE-B9AD-D58AC90BE4AC}" destId="{128938F1-7DD5-45E7-914A-8F58B48A6B33}" srcOrd="0" destOrd="0" presId="urn:microsoft.com/office/officeart/2005/8/layout/hierarchy4"/>
    <dgm:cxn modelId="{9FECFF3A-B0F7-4297-944A-8B73A8DD1C42}" type="presOf" srcId="{3635A44F-26D5-4977-8ED3-7C4A51A49CB7}" destId="{4ABCD21D-E1B3-46B1-A7DA-3B1572758218}" srcOrd="0" destOrd="0" presId="urn:microsoft.com/office/officeart/2005/8/layout/hierarchy4"/>
    <dgm:cxn modelId="{6BF377BB-82FE-45E7-A122-B4125D713E2D}" type="presOf" srcId="{51851BB1-0189-483F-AC69-05CAB652F4EA}" destId="{054ABFDF-5895-437A-A927-7C1AB91B41B0}" srcOrd="0" destOrd="0" presId="urn:microsoft.com/office/officeart/2005/8/layout/hierarchy4"/>
    <dgm:cxn modelId="{5D1A5760-1843-4888-A622-59B791CAA0E9}" type="presOf" srcId="{E85FDD62-7B57-4BA3-A364-1F582F62E940}" destId="{43FC9C37-FE5C-4A33-BCCC-28809738407B}" srcOrd="0" destOrd="0" presId="urn:microsoft.com/office/officeart/2005/8/layout/hierarchy4"/>
    <dgm:cxn modelId="{812BC263-E7D4-4C29-BA0B-189FC355C89D}" srcId="{B7A6583E-F4A4-4184-9D00-F203EEFA0FE7}" destId="{16D9ECDF-C6C5-4EA3-BA90-47B9FB3BBA3D}" srcOrd="0" destOrd="0" parTransId="{BD61C23D-9F7D-439A-B2C6-A85FEC3FF895}" sibTransId="{00B3A24E-6BD0-43D4-8FCC-9EE7E42771BB}"/>
    <dgm:cxn modelId="{C6672B81-794D-41A0-8E84-0725D082A8E9}" srcId="{B9D4E333-68B7-4B27-AAD6-70B4411A60F1}" destId="{F2EA1A4F-C2F5-460B-A576-FCA1D9B2C7B6}" srcOrd="2" destOrd="0" parTransId="{E2C174CE-B9E9-48C1-9F5C-A994DFDA3CE3}" sibTransId="{09599DF4-444D-4F0D-83AA-EBC00ECE834D}"/>
    <dgm:cxn modelId="{B47D5B70-3AA5-436C-9774-548CC6502F91}" type="presOf" srcId="{97DA8BC8-4A72-4C15-A45A-EF232194D3D2}" destId="{0254FD3A-D6F1-47BD-8D17-13709B99DA22}" srcOrd="0" destOrd="0" presId="urn:microsoft.com/office/officeart/2005/8/layout/hierarchy4"/>
    <dgm:cxn modelId="{C0479CD4-D1FF-43F1-8900-8A8B1766E1CC}" srcId="{57E61DED-9AE4-4B1A-8470-785442338F32}" destId="{B173058F-379E-492B-8CB4-5F620ED5AFE4}" srcOrd="0" destOrd="0" parTransId="{CD93D1E2-2871-43B7-B7B4-BBD3474AAF4E}" sibTransId="{5C1DB742-0791-434D-AE1E-1756D9EB1886}"/>
    <dgm:cxn modelId="{80E9C071-0399-47B2-A3F5-4D61F8269F0A}" srcId="{B9D4E333-68B7-4B27-AAD6-70B4411A60F1}" destId="{97DA8BC8-4A72-4C15-A45A-EF232194D3D2}" srcOrd="5" destOrd="0" parTransId="{6FE5968C-11EC-4B67-94EB-5BA831AAB407}" sibTransId="{51395862-1554-4B68-BDE8-FB3BA3B3EB1E}"/>
    <dgm:cxn modelId="{85FA8CAA-0E02-48FA-8FE7-25D29FC7D5DB}" srcId="{16D9ECDF-C6C5-4EA3-BA90-47B9FB3BBA3D}" destId="{57E61DED-9AE4-4B1A-8470-785442338F32}" srcOrd="1" destOrd="0" parTransId="{30EF9BC3-346A-4017-A0AC-76F7E183EEE3}" sibTransId="{60D91F25-34AF-47B9-A4BB-8DA874336492}"/>
    <dgm:cxn modelId="{1029BE27-C78F-4824-B836-F01AC61AEAA2}" type="presOf" srcId="{57E61DED-9AE4-4B1A-8470-785442338F32}" destId="{0F1938BC-B126-4F3B-B3E0-360A76809754}" srcOrd="0" destOrd="0" presId="urn:microsoft.com/office/officeart/2005/8/layout/hierarchy4"/>
    <dgm:cxn modelId="{A0350675-C2DC-4262-A9D5-F6897EF5A102}" type="presOf" srcId="{B9D4E333-68B7-4B27-AAD6-70B4411A60F1}" destId="{6CF16A0F-7CDA-4738-9CF1-005937C4CA5F}" srcOrd="0" destOrd="0" presId="urn:microsoft.com/office/officeart/2005/8/layout/hierarchy4"/>
    <dgm:cxn modelId="{DBCE838B-76E0-4F22-8058-7608166A27EF}" type="presOf" srcId="{16D9ECDF-C6C5-4EA3-BA90-47B9FB3BBA3D}" destId="{62B8BE83-D358-4CE7-A1F9-3A1D88F720F5}" srcOrd="0" destOrd="0" presId="urn:microsoft.com/office/officeart/2005/8/layout/hierarchy4"/>
    <dgm:cxn modelId="{AA8D5BD9-E519-4F4B-A712-34665AC3A3AF}" srcId="{57E61DED-9AE4-4B1A-8470-785442338F32}" destId="{9F210191-BDB2-46DE-B9AD-D58AC90BE4AC}" srcOrd="1" destOrd="0" parTransId="{CEFD1AAC-73EA-415B-B61D-28A3359F9B8C}" sibTransId="{1D283407-236A-4FE9-A278-B11C4059BE11}"/>
    <dgm:cxn modelId="{7894EC57-7770-4C37-8991-4B4D3E86A5BE}" srcId="{16D9ECDF-C6C5-4EA3-BA90-47B9FB3BBA3D}" destId="{B9D4E333-68B7-4B27-AAD6-70B4411A60F1}" srcOrd="0" destOrd="0" parTransId="{349C31AD-AC92-4A79-B45B-9B7CB7476D15}" sibTransId="{5A91F5D3-1994-4828-9E7B-2D7B208F3B46}"/>
    <dgm:cxn modelId="{9AD6D72E-0729-48F8-97A2-4795F266FDFD}" srcId="{B9D4E333-68B7-4B27-AAD6-70B4411A60F1}" destId="{E85FDD62-7B57-4BA3-A364-1F582F62E940}" srcOrd="3" destOrd="0" parTransId="{16339CA7-A06B-49F9-BA6F-9437E2712C86}" sibTransId="{AC7E86C4-C758-472B-B027-DCCE06F299B0}"/>
    <dgm:cxn modelId="{5DE6CD05-C634-4DDC-975E-3CC7A7AB617B}" srcId="{57E61DED-9AE4-4B1A-8470-785442338F32}" destId="{68BCE71C-E9B3-4713-81C8-372207323D9E}" srcOrd="2" destOrd="0" parTransId="{A476AEB9-4893-415E-85CE-49AF719765FD}" sibTransId="{8E151D7F-349F-4E91-B2D1-51EA193EE907}"/>
    <dgm:cxn modelId="{5B60856C-4FB0-467A-8EE1-5B25DD6155B0}" srcId="{B9D4E333-68B7-4B27-AAD6-70B4411A60F1}" destId="{C71C394A-B1F1-4BE7-A94B-CCF423625FBE}" srcOrd="1" destOrd="0" parTransId="{E3E9B177-4967-43EF-BA2E-448BE3D657A5}" sibTransId="{22A4DC61-7C09-4645-A345-46C1888051DF}"/>
    <dgm:cxn modelId="{B7DF8831-2DEF-46BD-AEF9-0A10C63954D8}" srcId="{57E61DED-9AE4-4B1A-8470-785442338F32}" destId="{E96C2A62-7C83-45F1-8316-61F545872DB2}" srcOrd="3" destOrd="0" parTransId="{84370D8D-7EE4-4FA9-B24A-33B4D44FC4FA}" sibTransId="{04323035-26ED-47C6-ACED-E129B5F26B06}"/>
    <dgm:cxn modelId="{7424EC99-1763-4EEF-A7DA-B7965C5B79DB}" type="presParOf" srcId="{0819BB46-96B0-4B4C-A0F4-11F140869894}" destId="{965232F6-2D0E-4974-AFB3-BB6982015D42}" srcOrd="0" destOrd="0" presId="urn:microsoft.com/office/officeart/2005/8/layout/hierarchy4"/>
    <dgm:cxn modelId="{4048659D-E6B4-45B9-875A-5CE15595E19E}" type="presParOf" srcId="{965232F6-2D0E-4974-AFB3-BB6982015D42}" destId="{62B8BE83-D358-4CE7-A1F9-3A1D88F720F5}" srcOrd="0" destOrd="0" presId="urn:microsoft.com/office/officeart/2005/8/layout/hierarchy4"/>
    <dgm:cxn modelId="{491FE610-C3F6-4FA3-8B55-B7AD78D88D11}" type="presParOf" srcId="{965232F6-2D0E-4974-AFB3-BB6982015D42}" destId="{4A4FA774-CDE1-4BC3-813C-A617E957056D}" srcOrd="1" destOrd="0" presId="urn:microsoft.com/office/officeart/2005/8/layout/hierarchy4"/>
    <dgm:cxn modelId="{C4772F4F-BC77-4DB1-B562-21DEE9B2A6F1}" type="presParOf" srcId="{965232F6-2D0E-4974-AFB3-BB6982015D42}" destId="{9869764C-6CCF-4891-8D4C-86321EE09B9E}" srcOrd="2" destOrd="0" presId="urn:microsoft.com/office/officeart/2005/8/layout/hierarchy4"/>
    <dgm:cxn modelId="{603D3502-A386-4207-8C6F-B1E947AA780B}" type="presParOf" srcId="{9869764C-6CCF-4891-8D4C-86321EE09B9E}" destId="{157DC84B-4044-499B-9F80-DF2613385865}" srcOrd="0" destOrd="0" presId="urn:microsoft.com/office/officeart/2005/8/layout/hierarchy4"/>
    <dgm:cxn modelId="{F4FBCF05-A2CB-4757-94F9-1FE8A58C076A}" type="presParOf" srcId="{157DC84B-4044-499B-9F80-DF2613385865}" destId="{6CF16A0F-7CDA-4738-9CF1-005937C4CA5F}" srcOrd="0" destOrd="0" presId="urn:microsoft.com/office/officeart/2005/8/layout/hierarchy4"/>
    <dgm:cxn modelId="{C17FD006-48AF-493D-886C-3893179D5435}" type="presParOf" srcId="{157DC84B-4044-499B-9F80-DF2613385865}" destId="{25281318-6C8B-4046-87F2-72FC93544415}" srcOrd="1" destOrd="0" presId="urn:microsoft.com/office/officeart/2005/8/layout/hierarchy4"/>
    <dgm:cxn modelId="{09C01E31-E2F6-41C0-9CFD-5D713D9C7065}" type="presParOf" srcId="{157DC84B-4044-499B-9F80-DF2613385865}" destId="{CFFA50C3-5753-4CF0-93E8-154299ED727D}" srcOrd="2" destOrd="0" presId="urn:microsoft.com/office/officeart/2005/8/layout/hierarchy4"/>
    <dgm:cxn modelId="{F2026D14-AA0D-44C1-BD75-46F5CECAB9DE}" type="presParOf" srcId="{CFFA50C3-5753-4CF0-93E8-154299ED727D}" destId="{0B81C5F7-96A9-419D-BB47-946BB5063156}" srcOrd="0" destOrd="0" presId="urn:microsoft.com/office/officeart/2005/8/layout/hierarchy4"/>
    <dgm:cxn modelId="{1E75D899-B5D3-4424-A3E6-55D643819293}" type="presParOf" srcId="{0B81C5F7-96A9-419D-BB47-946BB5063156}" destId="{054ABFDF-5895-437A-A927-7C1AB91B41B0}" srcOrd="0" destOrd="0" presId="urn:microsoft.com/office/officeart/2005/8/layout/hierarchy4"/>
    <dgm:cxn modelId="{EC50E7AA-E05B-45C0-B65B-02BFB82F42DD}" type="presParOf" srcId="{0B81C5F7-96A9-419D-BB47-946BB5063156}" destId="{2635FE9F-71E8-4019-8747-FFD2FDA28175}" srcOrd="1" destOrd="0" presId="urn:microsoft.com/office/officeart/2005/8/layout/hierarchy4"/>
    <dgm:cxn modelId="{45FA0660-8E1D-4A61-8F1B-E5196DCF7A1C}" type="presParOf" srcId="{CFFA50C3-5753-4CF0-93E8-154299ED727D}" destId="{D22785A4-EB9E-419A-B6F4-8BE24AA7B6A5}" srcOrd="1" destOrd="0" presId="urn:microsoft.com/office/officeart/2005/8/layout/hierarchy4"/>
    <dgm:cxn modelId="{28C7AA21-10FB-409B-AD86-BD1C59F2F9FA}" type="presParOf" srcId="{CFFA50C3-5753-4CF0-93E8-154299ED727D}" destId="{9588AB3D-0FE3-4BB0-8F3E-76C6222BA4D0}" srcOrd="2" destOrd="0" presId="urn:microsoft.com/office/officeart/2005/8/layout/hierarchy4"/>
    <dgm:cxn modelId="{6C273C84-FE5B-476C-9BE2-C9AB11A799B2}" type="presParOf" srcId="{9588AB3D-0FE3-4BB0-8F3E-76C6222BA4D0}" destId="{45767ACB-8901-4BF1-8A7E-3FC78F1EA655}" srcOrd="0" destOrd="0" presId="urn:microsoft.com/office/officeart/2005/8/layout/hierarchy4"/>
    <dgm:cxn modelId="{ED442DEA-9EFE-45E4-A12F-36731A4FC8E4}" type="presParOf" srcId="{9588AB3D-0FE3-4BB0-8F3E-76C6222BA4D0}" destId="{581003AA-58C7-45ED-A787-6A7421A7B941}" srcOrd="1" destOrd="0" presId="urn:microsoft.com/office/officeart/2005/8/layout/hierarchy4"/>
    <dgm:cxn modelId="{50EA5044-BA65-4328-86A4-01066B9B1408}" type="presParOf" srcId="{CFFA50C3-5753-4CF0-93E8-154299ED727D}" destId="{B545BE74-FF3E-4769-B938-0526BA9C698F}" srcOrd="3" destOrd="0" presId="urn:microsoft.com/office/officeart/2005/8/layout/hierarchy4"/>
    <dgm:cxn modelId="{F97DB227-BEBB-41B9-89A3-096389DFEF13}" type="presParOf" srcId="{CFFA50C3-5753-4CF0-93E8-154299ED727D}" destId="{E8221048-84B7-4872-8A11-04389B9C5143}" srcOrd="4" destOrd="0" presId="urn:microsoft.com/office/officeart/2005/8/layout/hierarchy4"/>
    <dgm:cxn modelId="{A5B6990F-7320-4DC8-9ED2-BABEAF7A8D90}" type="presParOf" srcId="{E8221048-84B7-4872-8A11-04389B9C5143}" destId="{7002AAFF-9405-46A3-B17F-59ABD3E5A651}" srcOrd="0" destOrd="0" presId="urn:microsoft.com/office/officeart/2005/8/layout/hierarchy4"/>
    <dgm:cxn modelId="{A567AE66-7D2B-48B9-AAA6-B6CEF2913CD1}" type="presParOf" srcId="{E8221048-84B7-4872-8A11-04389B9C5143}" destId="{E510C996-E09F-4971-B371-B10A2C6E4877}" srcOrd="1" destOrd="0" presId="urn:microsoft.com/office/officeart/2005/8/layout/hierarchy4"/>
    <dgm:cxn modelId="{764FD394-3F04-485D-8470-DB9EDCC8B170}" type="presParOf" srcId="{CFFA50C3-5753-4CF0-93E8-154299ED727D}" destId="{3999CF09-15EE-408D-98EB-CDDB4292A7A6}" srcOrd="5" destOrd="0" presId="urn:microsoft.com/office/officeart/2005/8/layout/hierarchy4"/>
    <dgm:cxn modelId="{A172A365-2D0D-44BA-84C3-1DCF0B883D10}" type="presParOf" srcId="{CFFA50C3-5753-4CF0-93E8-154299ED727D}" destId="{10279ABD-0786-426D-8F79-138159F5E74E}" srcOrd="6" destOrd="0" presId="urn:microsoft.com/office/officeart/2005/8/layout/hierarchy4"/>
    <dgm:cxn modelId="{3E5E237A-A625-42C8-AD1C-EB062345D417}" type="presParOf" srcId="{10279ABD-0786-426D-8F79-138159F5E74E}" destId="{43FC9C37-FE5C-4A33-BCCC-28809738407B}" srcOrd="0" destOrd="0" presId="urn:microsoft.com/office/officeart/2005/8/layout/hierarchy4"/>
    <dgm:cxn modelId="{4A74269E-25A4-4059-90BD-FAF249E4244C}" type="presParOf" srcId="{10279ABD-0786-426D-8F79-138159F5E74E}" destId="{646DEB1F-2406-4D3A-9505-789040B63240}" srcOrd="1" destOrd="0" presId="urn:microsoft.com/office/officeart/2005/8/layout/hierarchy4"/>
    <dgm:cxn modelId="{38B7EFD4-830D-4ACA-8FAF-B42F8F964D90}" type="presParOf" srcId="{CFFA50C3-5753-4CF0-93E8-154299ED727D}" destId="{6964EB63-836F-4823-88E0-B09217444572}" srcOrd="7" destOrd="0" presId="urn:microsoft.com/office/officeart/2005/8/layout/hierarchy4"/>
    <dgm:cxn modelId="{314993BC-64E7-425F-82F0-DC16E1F6585C}" type="presParOf" srcId="{CFFA50C3-5753-4CF0-93E8-154299ED727D}" destId="{5A0453D1-60A5-4B9B-9914-09348121C729}" srcOrd="8" destOrd="0" presId="urn:microsoft.com/office/officeart/2005/8/layout/hierarchy4"/>
    <dgm:cxn modelId="{FB4AAF1D-7D3F-43FB-B9E3-A5CA353AA02F}" type="presParOf" srcId="{5A0453D1-60A5-4B9B-9914-09348121C729}" destId="{4ABCD21D-E1B3-46B1-A7DA-3B1572758218}" srcOrd="0" destOrd="0" presId="urn:microsoft.com/office/officeart/2005/8/layout/hierarchy4"/>
    <dgm:cxn modelId="{5A27FB50-B740-4029-8C83-02200325147C}" type="presParOf" srcId="{5A0453D1-60A5-4B9B-9914-09348121C729}" destId="{C4FB84AB-78ED-4590-B46C-5A873281B9C3}" srcOrd="1" destOrd="0" presId="urn:microsoft.com/office/officeart/2005/8/layout/hierarchy4"/>
    <dgm:cxn modelId="{29DEA3FB-876A-4102-B102-629DFC0AFC29}" type="presParOf" srcId="{CFFA50C3-5753-4CF0-93E8-154299ED727D}" destId="{036A2134-4F97-415E-A54F-486EE30E1FC2}" srcOrd="9" destOrd="0" presId="urn:microsoft.com/office/officeart/2005/8/layout/hierarchy4"/>
    <dgm:cxn modelId="{89A5D5B1-F1B3-41A1-94A8-2676698A6925}" type="presParOf" srcId="{CFFA50C3-5753-4CF0-93E8-154299ED727D}" destId="{6D11ADCF-3084-44C5-BAE0-8EBAF7674118}" srcOrd="10" destOrd="0" presId="urn:microsoft.com/office/officeart/2005/8/layout/hierarchy4"/>
    <dgm:cxn modelId="{71768699-186F-4805-BFFE-572F7DAAFB41}" type="presParOf" srcId="{6D11ADCF-3084-44C5-BAE0-8EBAF7674118}" destId="{0254FD3A-D6F1-47BD-8D17-13709B99DA22}" srcOrd="0" destOrd="0" presId="urn:microsoft.com/office/officeart/2005/8/layout/hierarchy4"/>
    <dgm:cxn modelId="{61A72060-F34B-4C3A-AD56-853C57582B59}" type="presParOf" srcId="{6D11ADCF-3084-44C5-BAE0-8EBAF7674118}" destId="{24495467-F19B-47A3-AEA6-FF5A17E50302}" srcOrd="1" destOrd="0" presId="urn:microsoft.com/office/officeart/2005/8/layout/hierarchy4"/>
    <dgm:cxn modelId="{3954CFBF-786E-4847-B6C3-DB07B4CA0451}" type="presParOf" srcId="{9869764C-6CCF-4891-8D4C-86321EE09B9E}" destId="{D17B1FA9-F3ED-4EC7-A1F3-B8CF321C72BF}" srcOrd="1" destOrd="0" presId="urn:microsoft.com/office/officeart/2005/8/layout/hierarchy4"/>
    <dgm:cxn modelId="{0859EDA0-8A97-4A3F-98DF-E36CAEC4CA5D}" type="presParOf" srcId="{9869764C-6CCF-4891-8D4C-86321EE09B9E}" destId="{C89BBC8D-ED97-46E8-A33F-7DDF4EE4A2D5}" srcOrd="2" destOrd="0" presId="urn:microsoft.com/office/officeart/2005/8/layout/hierarchy4"/>
    <dgm:cxn modelId="{290B6B8F-4F75-4C03-A706-0E613E065395}" type="presParOf" srcId="{C89BBC8D-ED97-46E8-A33F-7DDF4EE4A2D5}" destId="{0F1938BC-B126-4F3B-B3E0-360A76809754}" srcOrd="0" destOrd="0" presId="urn:microsoft.com/office/officeart/2005/8/layout/hierarchy4"/>
    <dgm:cxn modelId="{E74F30A7-E4C1-42FF-B4E9-8C1045F6F9A7}" type="presParOf" srcId="{C89BBC8D-ED97-46E8-A33F-7DDF4EE4A2D5}" destId="{1B287A66-D75B-4DAB-8C48-06E7E072D74A}" srcOrd="1" destOrd="0" presId="urn:microsoft.com/office/officeart/2005/8/layout/hierarchy4"/>
    <dgm:cxn modelId="{4F629234-3C28-4D25-9CBF-ABE4A0F7FAF1}" type="presParOf" srcId="{C89BBC8D-ED97-46E8-A33F-7DDF4EE4A2D5}" destId="{447B3E94-64A9-4BFC-B6CA-2141EE9DD38B}" srcOrd="2" destOrd="0" presId="urn:microsoft.com/office/officeart/2005/8/layout/hierarchy4"/>
    <dgm:cxn modelId="{0718AB9C-30B0-4D34-9E23-DE4D527602C7}" type="presParOf" srcId="{447B3E94-64A9-4BFC-B6CA-2141EE9DD38B}" destId="{7ED6E709-14E1-4789-A1C7-1DC3E97BD8C2}" srcOrd="0" destOrd="0" presId="urn:microsoft.com/office/officeart/2005/8/layout/hierarchy4"/>
    <dgm:cxn modelId="{93274A4F-EFAE-4755-876D-3D8664455947}" type="presParOf" srcId="{7ED6E709-14E1-4789-A1C7-1DC3E97BD8C2}" destId="{C4A73133-B35E-41D9-96F6-D10A61157349}" srcOrd="0" destOrd="0" presId="urn:microsoft.com/office/officeart/2005/8/layout/hierarchy4"/>
    <dgm:cxn modelId="{3F00B324-C409-4B53-802A-96A75AEC8F3F}" type="presParOf" srcId="{7ED6E709-14E1-4789-A1C7-1DC3E97BD8C2}" destId="{77994E05-E3D5-4BCD-B1A8-7DFE768C75C2}" srcOrd="1" destOrd="0" presId="urn:microsoft.com/office/officeart/2005/8/layout/hierarchy4"/>
    <dgm:cxn modelId="{32A5E626-9D07-46A6-8B0C-4707CBD7AC32}" type="presParOf" srcId="{447B3E94-64A9-4BFC-B6CA-2141EE9DD38B}" destId="{E4E83A5E-57AE-4305-81EF-6ED2F0D0604A}" srcOrd="1" destOrd="0" presId="urn:microsoft.com/office/officeart/2005/8/layout/hierarchy4"/>
    <dgm:cxn modelId="{4EC45850-3375-4BA1-B0C7-5C0E92236E44}" type="presParOf" srcId="{447B3E94-64A9-4BFC-B6CA-2141EE9DD38B}" destId="{CB1632BD-F068-458F-BA0A-75BEBA06428C}" srcOrd="2" destOrd="0" presId="urn:microsoft.com/office/officeart/2005/8/layout/hierarchy4"/>
    <dgm:cxn modelId="{0EACDA83-986E-4BF5-87AC-10416B8F5485}" type="presParOf" srcId="{CB1632BD-F068-458F-BA0A-75BEBA06428C}" destId="{128938F1-7DD5-45E7-914A-8F58B48A6B33}" srcOrd="0" destOrd="0" presId="urn:microsoft.com/office/officeart/2005/8/layout/hierarchy4"/>
    <dgm:cxn modelId="{F9D6EA24-D438-4765-9064-B4656D2A5F05}" type="presParOf" srcId="{CB1632BD-F068-458F-BA0A-75BEBA06428C}" destId="{19805E9A-DBEC-4E99-A059-67B08A7AA1CA}" srcOrd="1" destOrd="0" presId="urn:microsoft.com/office/officeart/2005/8/layout/hierarchy4"/>
    <dgm:cxn modelId="{CD0FF7AD-A449-47BB-AAEB-28B7AC76B276}" type="presParOf" srcId="{447B3E94-64A9-4BFC-B6CA-2141EE9DD38B}" destId="{353A2648-F5DC-4F0D-B219-5E03208E989B}" srcOrd="3" destOrd="0" presId="urn:microsoft.com/office/officeart/2005/8/layout/hierarchy4"/>
    <dgm:cxn modelId="{6D3A2346-0CBB-4619-A12E-24FB447B4DEF}" type="presParOf" srcId="{447B3E94-64A9-4BFC-B6CA-2141EE9DD38B}" destId="{2A904D69-57BB-42B1-8A20-EC3E2D55A596}" srcOrd="4" destOrd="0" presId="urn:microsoft.com/office/officeart/2005/8/layout/hierarchy4"/>
    <dgm:cxn modelId="{50261F2D-04C8-4AF4-B088-F5E58665AB13}" type="presParOf" srcId="{2A904D69-57BB-42B1-8A20-EC3E2D55A596}" destId="{9FD3574E-4809-4879-B0DE-40F1E86ED8D9}" srcOrd="0" destOrd="0" presId="urn:microsoft.com/office/officeart/2005/8/layout/hierarchy4"/>
    <dgm:cxn modelId="{96E1C3AD-A851-46AA-AB7F-FBA38A2922A0}" type="presParOf" srcId="{2A904D69-57BB-42B1-8A20-EC3E2D55A596}" destId="{463F9BBA-245B-479A-875E-3142AA79763A}" srcOrd="1" destOrd="0" presId="urn:microsoft.com/office/officeart/2005/8/layout/hierarchy4"/>
    <dgm:cxn modelId="{6C4A7F15-8E89-4286-A901-7EE65DC99E9B}" type="presParOf" srcId="{447B3E94-64A9-4BFC-B6CA-2141EE9DD38B}" destId="{733D3635-A09B-4671-9471-4E01D63D4945}" srcOrd="5" destOrd="0" presId="urn:microsoft.com/office/officeart/2005/8/layout/hierarchy4"/>
    <dgm:cxn modelId="{5701B1A9-5866-48B6-969B-A3B1F7B94DCD}" type="presParOf" srcId="{447B3E94-64A9-4BFC-B6CA-2141EE9DD38B}" destId="{4B0AC16A-1CF4-4100-9755-67B58CD8EF41}" srcOrd="6" destOrd="0" presId="urn:microsoft.com/office/officeart/2005/8/layout/hierarchy4"/>
    <dgm:cxn modelId="{B3BA44F6-E80B-4B20-8A1A-B2FE106C88FD}" type="presParOf" srcId="{4B0AC16A-1CF4-4100-9755-67B58CD8EF41}" destId="{9DE7838A-69F1-4710-941E-03C5B99EBA7E}" srcOrd="0" destOrd="0" presId="urn:microsoft.com/office/officeart/2005/8/layout/hierarchy4"/>
    <dgm:cxn modelId="{1D84D03E-AC3B-4D6E-8F07-C4A3492E6800}" type="presParOf" srcId="{4B0AC16A-1CF4-4100-9755-67B58CD8EF41}" destId="{4CAE9F16-486F-4014-9182-4100A83880CF}" srcOrd="1" destOrd="0" presId="urn:microsoft.com/office/officeart/2005/8/layout/hierarchy4"/>
    <dgm:cxn modelId="{8034F3DD-DE6F-4625-9F20-B8737696E745}" type="presParOf" srcId="{447B3E94-64A9-4BFC-B6CA-2141EE9DD38B}" destId="{D4F84E67-08DA-4AA7-8180-82346AB0622B}" srcOrd="7" destOrd="0" presId="urn:microsoft.com/office/officeart/2005/8/layout/hierarchy4"/>
    <dgm:cxn modelId="{3BE84192-4BD1-4D26-B39D-FB7EB4BC10C2}" type="presParOf" srcId="{447B3E94-64A9-4BFC-B6CA-2141EE9DD38B}" destId="{A475A13B-10AF-400B-9489-CEF36163E79A}" srcOrd="8" destOrd="0" presId="urn:microsoft.com/office/officeart/2005/8/layout/hierarchy4"/>
    <dgm:cxn modelId="{F2A98ACC-C7C2-444D-B6AD-0451D3636E1D}" type="presParOf" srcId="{A475A13B-10AF-400B-9489-CEF36163E79A}" destId="{EB1DF84C-00C5-43C4-8DA6-F03CB8139321}" srcOrd="0" destOrd="0" presId="urn:microsoft.com/office/officeart/2005/8/layout/hierarchy4"/>
    <dgm:cxn modelId="{0D6FB0D8-E0FD-4F39-9FE6-FE1DD0C41457}" type="presParOf" srcId="{A475A13B-10AF-400B-9489-CEF36163E79A}" destId="{E83511BE-BBD1-441F-BBB8-60C62A5B33BE}" srcOrd="1" destOrd="0" presId="urn:microsoft.com/office/officeart/2005/8/layout/hierarchy4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EA273A-E467-43FB-BC31-E329C8607A21}">
      <dsp:nvSpPr>
        <dsp:cNvPr id="0" name=""/>
        <dsp:cNvSpPr/>
      </dsp:nvSpPr>
      <dsp:spPr>
        <a:xfrm>
          <a:off x="3908" y="2218"/>
          <a:ext cx="10225208" cy="9890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Integration</a:t>
          </a:r>
          <a:endParaRPr lang="en-US" sz="4300" kern="1200" dirty="0"/>
        </a:p>
      </dsp:txBody>
      <dsp:txXfrm>
        <a:off x="3908" y="2218"/>
        <a:ext cx="10225208" cy="989037"/>
      </dsp:txXfrm>
    </dsp:sp>
    <dsp:sp modelId="{905C050D-825B-406D-ADC1-1A7F8FE1B9C3}">
      <dsp:nvSpPr>
        <dsp:cNvPr id="0" name=""/>
        <dsp:cNvSpPr/>
      </dsp:nvSpPr>
      <dsp:spPr>
        <a:xfrm>
          <a:off x="8990" y="1113631"/>
          <a:ext cx="10205247" cy="989037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Coordination</a:t>
          </a:r>
          <a:endParaRPr lang="en-US" sz="4300" kern="1200" dirty="0"/>
        </a:p>
      </dsp:txBody>
      <dsp:txXfrm>
        <a:off x="8990" y="1113631"/>
        <a:ext cx="10205247" cy="989037"/>
      </dsp:txXfrm>
    </dsp:sp>
    <dsp:sp modelId="{C9DB3DD8-0C35-4D41-A238-EF93BBE1AAEB}">
      <dsp:nvSpPr>
        <dsp:cNvPr id="0" name=""/>
        <dsp:cNvSpPr/>
      </dsp:nvSpPr>
      <dsp:spPr>
        <a:xfrm>
          <a:off x="0" y="2240794"/>
          <a:ext cx="5556668" cy="98903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Industry Standards </a:t>
          </a:r>
          <a:br>
            <a:rPr lang="en-US" sz="2600" kern="1200" dirty="0" smtClean="0"/>
          </a:br>
          <a:r>
            <a:rPr lang="en-US" sz="2600" kern="1200" dirty="0" smtClean="0"/>
            <a:t>Interpretation</a:t>
          </a:r>
          <a:endParaRPr lang="en-US" sz="2600" kern="1200" dirty="0"/>
        </a:p>
      </dsp:txBody>
      <dsp:txXfrm>
        <a:off x="0" y="2240794"/>
        <a:ext cx="5556668" cy="989037"/>
      </dsp:txXfrm>
    </dsp:sp>
    <dsp:sp modelId="{E9797864-3203-44D4-A57C-8DE63C1E4D3F}">
      <dsp:nvSpPr>
        <dsp:cNvPr id="0" name=""/>
        <dsp:cNvSpPr/>
      </dsp:nvSpPr>
      <dsp:spPr>
        <a:xfrm>
          <a:off x="67631" y="3360082"/>
          <a:ext cx="899097" cy="98903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FHIR</a:t>
          </a:r>
          <a:endParaRPr lang="en-US" sz="1600" kern="1200" dirty="0"/>
        </a:p>
      </dsp:txBody>
      <dsp:txXfrm>
        <a:off x="67631" y="3360082"/>
        <a:ext cx="899097" cy="989037"/>
      </dsp:txXfrm>
    </dsp:sp>
    <dsp:sp modelId="{98E20A25-1B49-47FD-9BD6-944BBA9AE0A1}">
      <dsp:nvSpPr>
        <dsp:cNvPr id="0" name=""/>
        <dsp:cNvSpPr/>
      </dsp:nvSpPr>
      <dsp:spPr>
        <a:xfrm>
          <a:off x="985609" y="3360082"/>
          <a:ext cx="899097" cy="98903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ASC X12	</a:t>
          </a:r>
          <a:endParaRPr lang="en-US" sz="1600" kern="1200" dirty="0"/>
        </a:p>
      </dsp:txBody>
      <dsp:txXfrm>
        <a:off x="985609" y="3360082"/>
        <a:ext cx="899097" cy="989037"/>
      </dsp:txXfrm>
    </dsp:sp>
    <dsp:sp modelId="{64124A56-3D08-4EF7-9989-AD9DADF972F2}">
      <dsp:nvSpPr>
        <dsp:cNvPr id="0" name=""/>
        <dsp:cNvSpPr/>
      </dsp:nvSpPr>
      <dsp:spPr>
        <a:xfrm>
          <a:off x="1903588" y="3360082"/>
          <a:ext cx="899097" cy="98903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GS1</a:t>
          </a:r>
          <a:endParaRPr lang="en-US" sz="1600" kern="1200" dirty="0"/>
        </a:p>
      </dsp:txBody>
      <dsp:txXfrm>
        <a:off x="1903588" y="3360082"/>
        <a:ext cx="899097" cy="989037"/>
      </dsp:txXfrm>
    </dsp:sp>
    <dsp:sp modelId="{AB673CD4-7596-4A05-9905-74F33349F4BD}">
      <dsp:nvSpPr>
        <dsp:cNvPr id="0" name=""/>
        <dsp:cNvSpPr/>
      </dsp:nvSpPr>
      <dsp:spPr>
        <a:xfrm>
          <a:off x="2821566" y="3360082"/>
          <a:ext cx="899097" cy="98903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NIST</a:t>
          </a:r>
          <a:endParaRPr lang="en-US" sz="1600" kern="1200" dirty="0"/>
        </a:p>
      </dsp:txBody>
      <dsp:txXfrm>
        <a:off x="2821566" y="3360082"/>
        <a:ext cx="899097" cy="989037"/>
      </dsp:txXfrm>
    </dsp:sp>
    <dsp:sp modelId="{B5ECB72A-2E34-4D73-8562-ACEE7B7BD591}">
      <dsp:nvSpPr>
        <dsp:cNvPr id="0" name=""/>
        <dsp:cNvSpPr/>
      </dsp:nvSpPr>
      <dsp:spPr>
        <a:xfrm>
          <a:off x="3739544" y="3360082"/>
          <a:ext cx="899097" cy="98903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STIX-TAXII</a:t>
          </a:r>
          <a:endParaRPr lang="en-US" sz="1600" kern="1200" dirty="0"/>
        </a:p>
      </dsp:txBody>
      <dsp:txXfrm>
        <a:off x="3739544" y="3360082"/>
        <a:ext cx="899097" cy="989037"/>
      </dsp:txXfrm>
    </dsp:sp>
    <dsp:sp modelId="{A53A8487-1AF3-4F51-A79E-2EA5C8170F36}">
      <dsp:nvSpPr>
        <dsp:cNvPr id="0" name=""/>
        <dsp:cNvSpPr/>
      </dsp:nvSpPr>
      <dsp:spPr>
        <a:xfrm>
          <a:off x="4657523" y="3360082"/>
          <a:ext cx="899097" cy="98903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...</a:t>
          </a:r>
          <a:endParaRPr lang="en-US" sz="1600" kern="1200" dirty="0"/>
        </a:p>
      </dsp:txBody>
      <dsp:txXfrm>
        <a:off x="4657523" y="3360082"/>
        <a:ext cx="899097" cy="989037"/>
      </dsp:txXfrm>
    </dsp:sp>
    <dsp:sp modelId="{607361D8-DB00-42C2-A6CA-2A4895C2131C}">
      <dsp:nvSpPr>
        <dsp:cNvPr id="0" name=""/>
        <dsp:cNvSpPr/>
      </dsp:nvSpPr>
      <dsp:spPr>
        <a:xfrm>
          <a:off x="5609298" y="2240794"/>
          <a:ext cx="4571010" cy="98903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Technology Standards</a:t>
          </a:r>
          <a:br>
            <a:rPr lang="en-US" sz="2600" kern="1200" dirty="0" smtClean="0"/>
          </a:br>
          <a:r>
            <a:rPr lang="en-US" sz="2600" kern="1200" dirty="0" smtClean="0"/>
            <a:t>Interpretation</a:t>
          </a:r>
          <a:endParaRPr lang="en-US" sz="2600" kern="1200" dirty="0"/>
        </a:p>
      </dsp:txBody>
      <dsp:txXfrm>
        <a:off x="5609298" y="2240794"/>
        <a:ext cx="4571010" cy="989037"/>
      </dsp:txXfrm>
    </dsp:sp>
    <dsp:sp modelId="{90398447-F577-4E5D-8C2E-2D6F4FFCF8F4}">
      <dsp:nvSpPr>
        <dsp:cNvPr id="0" name=""/>
        <dsp:cNvSpPr/>
      </dsp:nvSpPr>
      <dsp:spPr>
        <a:xfrm>
          <a:off x="5628222" y="3360082"/>
          <a:ext cx="899097" cy="98903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UML</a:t>
          </a:r>
          <a:endParaRPr lang="en-US" sz="1600" kern="1200" dirty="0"/>
        </a:p>
      </dsp:txBody>
      <dsp:txXfrm>
        <a:off x="5628222" y="3360082"/>
        <a:ext cx="899097" cy="989037"/>
      </dsp:txXfrm>
    </dsp:sp>
    <dsp:sp modelId="{F5083D88-9DC3-461B-BAA3-A4242A81B2DF}">
      <dsp:nvSpPr>
        <dsp:cNvPr id="0" name=""/>
        <dsp:cNvSpPr/>
      </dsp:nvSpPr>
      <dsp:spPr>
        <a:xfrm>
          <a:off x="6546200" y="3360082"/>
          <a:ext cx="899097" cy="98903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XSD</a:t>
          </a:r>
          <a:endParaRPr lang="en-US" sz="1600" kern="1200" dirty="0"/>
        </a:p>
      </dsp:txBody>
      <dsp:txXfrm>
        <a:off x="6546200" y="3360082"/>
        <a:ext cx="899097" cy="989037"/>
      </dsp:txXfrm>
    </dsp:sp>
    <dsp:sp modelId="{9891F5A2-E9DE-4BCA-B3DB-5C4E016F61DF}">
      <dsp:nvSpPr>
        <dsp:cNvPr id="0" name=""/>
        <dsp:cNvSpPr/>
      </dsp:nvSpPr>
      <dsp:spPr>
        <a:xfrm>
          <a:off x="7464179" y="3360082"/>
          <a:ext cx="899097" cy="98903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OWL</a:t>
          </a:r>
          <a:endParaRPr lang="en-US" sz="1600" kern="1200" dirty="0"/>
        </a:p>
      </dsp:txBody>
      <dsp:txXfrm>
        <a:off x="7464179" y="3360082"/>
        <a:ext cx="899097" cy="989037"/>
      </dsp:txXfrm>
    </dsp:sp>
    <dsp:sp modelId="{EAECCD54-4804-42BF-A119-8EDBEEFDB935}">
      <dsp:nvSpPr>
        <dsp:cNvPr id="0" name=""/>
        <dsp:cNvSpPr/>
      </dsp:nvSpPr>
      <dsp:spPr>
        <a:xfrm>
          <a:off x="8382157" y="3360082"/>
          <a:ext cx="899097" cy="98903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JSON</a:t>
          </a:r>
          <a:endParaRPr lang="en-US" sz="1600" kern="1200" dirty="0"/>
        </a:p>
      </dsp:txBody>
      <dsp:txXfrm>
        <a:off x="8382157" y="3360082"/>
        <a:ext cx="899097" cy="989037"/>
      </dsp:txXfrm>
    </dsp:sp>
    <dsp:sp modelId="{9C8E5559-7F1F-44BA-B030-C9F57643F8C2}">
      <dsp:nvSpPr>
        <dsp:cNvPr id="0" name=""/>
        <dsp:cNvSpPr/>
      </dsp:nvSpPr>
      <dsp:spPr>
        <a:xfrm>
          <a:off x="9300135" y="3360082"/>
          <a:ext cx="899097" cy="98903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…</a:t>
          </a:r>
          <a:endParaRPr lang="en-US" sz="1600" kern="1200" dirty="0"/>
        </a:p>
      </dsp:txBody>
      <dsp:txXfrm>
        <a:off x="9300135" y="3360082"/>
        <a:ext cx="899097" cy="9890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B8BE83-D358-4CE7-A1F9-3A1D88F720F5}">
      <dsp:nvSpPr>
        <dsp:cNvPr id="0" name=""/>
        <dsp:cNvSpPr/>
      </dsp:nvSpPr>
      <dsp:spPr>
        <a:xfrm>
          <a:off x="2245" y="537"/>
          <a:ext cx="4520158" cy="562592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Registration and Alignment</a:t>
          </a:r>
          <a:endParaRPr lang="en-US" sz="2400" kern="1200" dirty="0"/>
        </a:p>
      </dsp:txBody>
      <dsp:txXfrm>
        <a:off x="2245" y="537"/>
        <a:ext cx="4520158" cy="562592"/>
      </dsp:txXfrm>
    </dsp:sp>
    <dsp:sp modelId="{6CF16A0F-7CDA-4738-9CF1-005937C4CA5F}">
      <dsp:nvSpPr>
        <dsp:cNvPr id="0" name=""/>
        <dsp:cNvSpPr/>
      </dsp:nvSpPr>
      <dsp:spPr>
        <a:xfrm>
          <a:off x="2245" y="640454"/>
          <a:ext cx="2448977" cy="56259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Exchange Standards </a:t>
          </a:r>
          <a:br>
            <a:rPr lang="en-US" sz="1400" kern="1200" dirty="0" smtClean="0"/>
          </a:br>
          <a:r>
            <a:rPr lang="en-US" sz="1400" kern="1200" dirty="0" smtClean="0"/>
            <a:t>Interpretation</a:t>
          </a:r>
          <a:endParaRPr lang="en-US" sz="1400" kern="1200" dirty="0"/>
        </a:p>
      </dsp:txBody>
      <dsp:txXfrm>
        <a:off x="2245" y="640454"/>
        <a:ext cx="2448977" cy="562592"/>
      </dsp:txXfrm>
    </dsp:sp>
    <dsp:sp modelId="{054ABFDF-5895-437A-A927-7C1AB91B41B0}">
      <dsp:nvSpPr>
        <dsp:cNvPr id="0" name=""/>
        <dsp:cNvSpPr/>
      </dsp:nvSpPr>
      <dsp:spPr>
        <a:xfrm>
          <a:off x="2245" y="1280372"/>
          <a:ext cx="394360" cy="56259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NIEM</a:t>
          </a:r>
          <a:endParaRPr lang="en-US" sz="900" kern="1200" dirty="0"/>
        </a:p>
      </dsp:txBody>
      <dsp:txXfrm>
        <a:off x="2245" y="1280372"/>
        <a:ext cx="394360" cy="562592"/>
      </dsp:txXfrm>
    </dsp:sp>
    <dsp:sp modelId="{45767ACB-8901-4BF1-8A7E-3FC78F1EA655}">
      <dsp:nvSpPr>
        <dsp:cNvPr id="0" name=""/>
        <dsp:cNvSpPr/>
      </dsp:nvSpPr>
      <dsp:spPr>
        <a:xfrm>
          <a:off x="413169" y="1280372"/>
          <a:ext cx="394360" cy="56259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ASC X12</a:t>
          </a:r>
          <a:endParaRPr lang="en-US" sz="900" kern="1200" dirty="0"/>
        </a:p>
      </dsp:txBody>
      <dsp:txXfrm>
        <a:off x="413169" y="1280372"/>
        <a:ext cx="394360" cy="562592"/>
      </dsp:txXfrm>
    </dsp:sp>
    <dsp:sp modelId="{7002AAFF-9405-46A3-B17F-59ABD3E5A651}">
      <dsp:nvSpPr>
        <dsp:cNvPr id="0" name=""/>
        <dsp:cNvSpPr/>
      </dsp:nvSpPr>
      <dsp:spPr>
        <a:xfrm>
          <a:off x="824092" y="1280372"/>
          <a:ext cx="394360" cy="56259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GS1</a:t>
          </a:r>
          <a:endParaRPr lang="en-US" sz="900" kern="1200" dirty="0"/>
        </a:p>
      </dsp:txBody>
      <dsp:txXfrm>
        <a:off x="824092" y="1280372"/>
        <a:ext cx="394360" cy="562592"/>
      </dsp:txXfrm>
    </dsp:sp>
    <dsp:sp modelId="{43FC9C37-FE5C-4A33-BCCC-28809738407B}">
      <dsp:nvSpPr>
        <dsp:cNvPr id="0" name=""/>
        <dsp:cNvSpPr/>
      </dsp:nvSpPr>
      <dsp:spPr>
        <a:xfrm>
          <a:off x="1235016" y="1280372"/>
          <a:ext cx="394360" cy="56259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NIST</a:t>
          </a:r>
          <a:endParaRPr lang="en-US" sz="900" kern="1200" dirty="0"/>
        </a:p>
      </dsp:txBody>
      <dsp:txXfrm>
        <a:off x="1235016" y="1280372"/>
        <a:ext cx="394360" cy="562592"/>
      </dsp:txXfrm>
    </dsp:sp>
    <dsp:sp modelId="{4ABCD21D-E1B3-46B1-A7DA-3B1572758218}">
      <dsp:nvSpPr>
        <dsp:cNvPr id="0" name=""/>
        <dsp:cNvSpPr/>
      </dsp:nvSpPr>
      <dsp:spPr>
        <a:xfrm>
          <a:off x="1645939" y="1280372"/>
          <a:ext cx="394360" cy="56259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STIX-TAXII</a:t>
          </a:r>
          <a:endParaRPr lang="en-US" sz="900" kern="1200" dirty="0"/>
        </a:p>
      </dsp:txBody>
      <dsp:txXfrm>
        <a:off x="1645939" y="1280372"/>
        <a:ext cx="394360" cy="562592"/>
      </dsp:txXfrm>
    </dsp:sp>
    <dsp:sp modelId="{0254FD3A-D6F1-47BD-8D17-13709B99DA22}">
      <dsp:nvSpPr>
        <dsp:cNvPr id="0" name=""/>
        <dsp:cNvSpPr/>
      </dsp:nvSpPr>
      <dsp:spPr>
        <a:xfrm>
          <a:off x="2056863" y="1280372"/>
          <a:ext cx="394360" cy="56259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...</a:t>
          </a:r>
          <a:endParaRPr lang="en-US" sz="900" kern="1200" dirty="0"/>
        </a:p>
      </dsp:txBody>
      <dsp:txXfrm>
        <a:off x="2056863" y="1280372"/>
        <a:ext cx="394360" cy="562592"/>
      </dsp:txXfrm>
    </dsp:sp>
    <dsp:sp modelId="{0F1938BC-B126-4F3B-B3E0-360A76809754}">
      <dsp:nvSpPr>
        <dsp:cNvPr id="0" name=""/>
        <dsp:cNvSpPr/>
      </dsp:nvSpPr>
      <dsp:spPr>
        <a:xfrm>
          <a:off x="2484349" y="640454"/>
          <a:ext cx="2038054" cy="562592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Technology Standards </a:t>
          </a:r>
          <a:br>
            <a:rPr lang="en-US" sz="1400" kern="1200" dirty="0" smtClean="0"/>
          </a:br>
          <a:r>
            <a:rPr lang="en-US" sz="1400" kern="1200" dirty="0" smtClean="0"/>
            <a:t>Interpretation</a:t>
          </a:r>
          <a:endParaRPr lang="en-US" sz="1400" kern="1200" dirty="0"/>
        </a:p>
      </dsp:txBody>
      <dsp:txXfrm>
        <a:off x="2484349" y="640454"/>
        <a:ext cx="2038054" cy="562592"/>
      </dsp:txXfrm>
    </dsp:sp>
    <dsp:sp modelId="{C4A73133-B35E-41D9-96F6-D10A61157349}">
      <dsp:nvSpPr>
        <dsp:cNvPr id="0" name=""/>
        <dsp:cNvSpPr/>
      </dsp:nvSpPr>
      <dsp:spPr>
        <a:xfrm>
          <a:off x="2484349" y="1280372"/>
          <a:ext cx="394360" cy="562592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UML</a:t>
          </a:r>
          <a:endParaRPr lang="en-US" sz="900" kern="1200" dirty="0"/>
        </a:p>
      </dsp:txBody>
      <dsp:txXfrm>
        <a:off x="2484349" y="1280372"/>
        <a:ext cx="394360" cy="562592"/>
      </dsp:txXfrm>
    </dsp:sp>
    <dsp:sp modelId="{128938F1-7DD5-45E7-914A-8F58B48A6B33}">
      <dsp:nvSpPr>
        <dsp:cNvPr id="0" name=""/>
        <dsp:cNvSpPr/>
      </dsp:nvSpPr>
      <dsp:spPr>
        <a:xfrm>
          <a:off x="2895273" y="1280372"/>
          <a:ext cx="394360" cy="562592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XSD</a:t>
          </a:r>
          <a:endParaRPr lang="en-US" sz="900" kern="1200" dirty="0"/>
        </a:p>
      </dsp:txBody>
      <dsp:txXfrm>
        <a:off x="2895273" y="1280372"/>
        <a:ext cx="394360" cy="562592"/>
      </dsp:txXfrm>
    </dsp:sp>
    <dsp:sp modelId="{9FD3574E-4809-4879-B0DE-40F1E86ED8D9}">
      <dsp:nvSpPr>
        <dsp:cNvPr id="0" name=""/>
        <dsp:cNvSpPr/>
      </dsp:nvSpPr>
      <dsp:spPr>
        <a:xfrm>
          <a:off x="3306196" y="1280372"/>
          <a:ext cx="394360" cy="562592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OWL</a:t>
          </a:r>
          <a:endParaRPr lang="en-US" sz="900" kern="1200" dirty="0"/>
        </a:p>
      </dsp:txBody>
      <dsp:txXfrm>
        <a:off x="3306196" y="1280372"/>
        <a:ext cx="394360" cy="562592"/>
      </dsp:txXfrm>
    </dsp:sp>
    <dsp:sp modelId="{9DE7838A-69F1-4710-941E-03C5B99EBA7E}">
      <dsp:nvSpPr>
        <dsp:cNvPr id="0" name=""/>
        <dsp:cNvSpPr/>
      </dsp:nvSpPr>
      <dsp:spPr>
        <a:xfrm>
          <a:off x="3717120" y="1280372"/>
          <a:ext cx="394360" cy="562592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JSON</a:t>
          </a:r>
          <a:endParaRPr lang="en-US" sz="900" kern="1200" dirty="0"/>
        </a:p>
      </dsp:txBody>
      <dsp:txXfrm>
        <a:off x="3717120" y="1280372"/>
        <a:ext cx="394360" cy="562592"/>
      </dsp:txXfrm>
    </dsp:sp>
    <dsp:sp modelId="{EB1DF84C-00C5-43C4-8DA6-F03CB8139321}">
      <dsp:nvSpPr>
        <dsp:cNvPr id="0" name=""/>
        <dsp:cNvSpPr/>
      </dsp:nvSpPr>
      <dsp:spPr>
        <a:xfrm>
          <a:off x="4128043" y="1280372"/>
          <a:ext cx="394360" cy="562592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…</a:t>
          </a:r>
          <a:endParaRPr lang="en-US" sz="900" kern="1200" dirty="0"/>
        </a:p>
      </dsp:txBody>
      <dsp:txXfrm>
        <a:off x="4128043" y="1280372"/>
        <a:ext cx="394360" cy="562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88AC4-A3A4-49AB-9B65-974AD94E14AA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68B89-1C8C-449E-B37F-6DD6B46F57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6709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pPr/>
              <a:t>6/23/2015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
 CloudSemantics.org</a:t>
            </a:r>
          </a:p>
          <a:p>
            <a:r>
              <a:rPr lang="en-US" dirty="0" smtClean="0"/>
              <a:t>© 2015, All rights reserved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pPr/>
              <a:t>6/23/2015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pPr/>
              <a:t>6/23/2015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pPr/>
              <a:t>6/23/2015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pPr/>
              <a:t>6/23/2015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pPr/>
              <a:t>6/23/2015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pPr/>
              <a:t>6/23/2015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pPr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pPr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pPr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CloudSemantics.org</a:t>
            </a:r>
          </a:p>
          <a:p>
            <a:r>
              <a:rPr lang="en-US" smtClean="0"/>
              <a:t>© 2015,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pPr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pPr/>
              <a:t>6/23/2015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pPr/>
              <a:t>6/23/2015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pPr/>
              <a:t>6/23/2015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pPr/>
              <a:t>6/23/2015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pPr/>
              <a:t>6/23/2015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pPr/>
              <a:t>6/23/2015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pPr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 smtClean="0"/>
              <a:t>
 CloudSemantics.org</a:t>
            </a:r>
          </a:p>
          <a:p>
            <a:r>
              <a:rPr lang="en-US" dirty="0" smtClean="0"/>
              <a:t>© 2015,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wmf"/><Relationship Id="rId7" Type="http://schemas.openxmlformats.org/officeDocument/2006/relationships/image" Target="../media/image9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6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Cloud Semantics.org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Tom Bascom </a:t>
            </a:r>
          </a:p>
          <a:p>
            <a:r>
              <a:rPr lang="en-US" dirty="0" smtClean="0"/>
              <a:t>tom@LinkSpace.net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27570" y="6153835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dirty="0"/>
              <a:t>LinkSpace, LLC Proprietary and Confidential</a:t>
            </a:r>
          </a:p>
          <a:p>
            <a:pPr algn="ctr"/>
            <a:r>
              <a:rPr lang="en-US" sz="1100" dirty="0"/>
              <a:t>© 2014,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xmlns="" val="132350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Costs of Poorly Implemented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Variety:</a:t>
            </a:r>
          </a:p>
          <a:p>
            <a:pPr lvl="1"/>
            <a:r>
              <a:rPr lang="en-US" b="1" dirty="0" smtClean="0"/>
              <a:t>High cost to Rationalize and integrate information from </a:t>
            </a:r>
            <a:br>
              <a:rPr lang="en-US" b="1" dirty="0" smtClean="0"/>
            </a:br>
            <a:r>
              <a:rPr lang="en-US" b="1" dirty="0" smtClean="0"/>
              <a:t>multiple interpretations of even the same models</a:t>
            </a:r>
          </a:p>
          <a:p>
            <a:r>
              <a:rPr lang="en-US" b="1" dirty="0" smtClean="0"/>
              <a:t>Architectural Complexity:</a:t>
            </a:r>
          </a:p>
          <a:p>
            <a:pPr lvl="1"/>
            <a:r>
              <a:rPr lang="en-US" b="1" dirty="0" smtClean="0"/>
              <a:t>High cost of maintaining multiple adapters and transformations to overcome incompatible interpretations and variety of expressions.</a:t>
            </a:r>
          </a:p>
          <a:p>
            <a:r>
              <a:rPr lang="en-US" b="1" dirty="0" smtClean="0"/>
              <a:t>Rework and Relearning:  </a:t>
            </a:r>
          </a:p>
          <a:p>
            <a:pPr lvl="1"/>
            <a:r>
              <a:rPr lang="en-US" b="1" dirty="0"/>
              <a:t>High cost </a:t>
            </a:r>
            <a:r>
              <a:rPr lang="en-US" b="1" dirty="0" smtClean="0"/>
              <a:t>and delays from </a:t>
            </a:r>
            <a:r>
              <a:rPr lang="en-US" b="1" dirty="0"/>
              <a:t>forensic work </a:t>
            </a:r>
            <a:r>
              <a:rPr lang="en-US" b="1" dirty="0" smtClean="0"/>
              <a:t>required to maintain and integrate poorly </a:t>
            </a:r>
            <a:r>
              <a:rPr lang="en-US" b="1" dirty="0"/>
              <a:t>documented, incompatible data and software</a:t>
            </a:r>
          </a:p>
          <a:p>
            <a:r>
              <a:rPr lang="en-US" b="1" dirty="0" smtClean="0"/>
              <a:t>Inaccessible data:  </a:t>
            </a:r>
          </a:p>
          <a:p>
            <a:pPr lvl="1"/>
            <a:r>
              <a:rPr lang="en-US" b="1" dirty="0" smtClean="0"/>
              <a:t>High cost and delays to incorporate </a:t>
            </a:r>
            <a:r>
              <a:rPr lang="en-US" b="1" dirty="0"/>
              <a:t>external or Archived data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Inflexibility:</a:t>
            </a:r>
          </a:p>
          <a:p>
            <a:pPr lvl="1"/>
            <a:r>
              <a:rPr lang="en-US" b="1" dirty="0" smtClean="0"/>
              <a:t>High cost and delays to implement changes in the Standards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27570" y="6153835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dirty="0"/>
              <a:t>LinkSpace, LLC Proprietary and Confidential</a:t>
            </a:r>
          </a:p>
          <a:p>
            <a:pPr algn="ctr"/>
            <a:r>
              <a:rPr lang="en-US" sz="1100" dirty="0"/>
              <a:t>© 2014,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xmlns="" val="333522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/>
          <p:cNvSpPr/>
          <p:nvPr/>
        </p:nvSpPr>
        <p:spPr>
          <a:xfrm>
            <a:off x="9228653" y="3346177"/>
            <a:ext cx="2042341" cy="162849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CloudSemantics.org Approach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933357" y="4503031"/>
            <a:ext cx="4740495" cy="1546528"/>
            <a:chOff x="2667000" y="4267200"/>
            <a:chExt cx="4740495" cy="1496199"/>
          </a:xfrm>
        </p:grpSpPr>
        <p:sp>
          <p:nvSpPr>
            <p:cNvPr id="5" name="Rectangle 4"/>
            <p:cNvSpPr/>
            <p:nvPr/>
          </p:nvSpPr>
          <p:spPr>
            <a:xfrm>
              <a:off x="3124200" y="42672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124200" y="45720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124200" y="48768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24200" y="51816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124200" y="5486400"/>
              <a:ext cx="2286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loud"/>
            <p:cNvSpPr>
              <a:spLocks noChangeAspect="1" noEditPoints="1" noChangeArrowheads="1"/>
            </p:cNvSpPr>
            <p:nvPr/>
          </p:nvSpPr>
          <p:spPr bwMode="auto">
            <a:xfrm>
              <a:off x="3886199" y="4267200"/>
              <a:ext cx="2340489" cy="14478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/>
                <a:t>Semantic </a:t>
              </a:r>
              <a:r>
                <a:rPr lang="en-US" sz="1400" dirty="0" smtClean="0"/>
                <a:t>Interoperability through a Standards Registry</a:t>
              </a:r>
              <a:endParaRPr lang="en-US" sz="1400" dirty="0"/>
            </a:p>
          </p:txBody>
        </p:sp>
        <p:sp>
          <p:nvSpPr>
            <p:cNvPr id="11" name="Can 10"/>
            <p:cNvSpPr/>
            <p:nvPr/>
          </p:nvSpPr>
          <p:spPr>
            <a:xfrm>
              <a:off x="6705600" y="4267200"/>
              <a:ext cx="228600" cy="22860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16655" y="4267200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Data</a:t>
              </a:r>
            </a:p>
          </p:txBody>
        </p:sp>
        <p:sp>
          <p:nvSpPr>
            <p:cNvPr id="13" name="Can 12"/>
            <p:cNvSpPr/>
            <p:nvPr/>
          </p:nvSpPr>
          <p:spPr>
            <a:xfrm>
              <a:off x="6705600" y="4572000"/>
              <a:ext cx="228600" cy="22860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16655" y="4572000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Data</a:t>
              </a:r>
            </a:p>
          </p:txBody>
        </p:sp>
        <p:sp>
          <p:nvSpPr>
            <p:cNvPr id="15" name="Can 14"/>
            <p:cNvSpPr/>
            <p:nvPr/>
          </p:nvSpPr>
          <p:spPr>
            <a:xfrm>
              <a:off x="6705600" y="4876800"/>
              <a:ext cx="228600" cy="22860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16655" y="4876800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Data</a:t>
              </a:r>
            </a:p>
          </p:txBody>
        </p:sp>
        <p:sp>
          <p:nvSpPr>
            <p:cNvPr id="17" name="Can 16"/>
            <p:cNvSpPr/>
            <p:nvPr/>
          </p:nvSpPr>
          <p:spPr>
            <a:xfrm>
              <a:off x="6705600" y="5181600"/>
              <a:ext cx="228600" cy="22860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16655" y="5181600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Data</a:t>
              </a:r>
            </a:p>
          </p:txBody>
        </p:sp>
        <p:sp>
          <p:nvSpPr>
            <p:cNvPr id="19" name="Can 18"/>
            <p:cNvSpPr/>
            <p:nvPr/>
          </p:nvSpPr>
          <p:spPr>
            <a:xfrm>
              <a:off x="6705600" y="5486400"/>
              <a:ext cx="228600" cy="22860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16655" y="5486400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Data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67000" y="4267200"/>
              <a:ext cx="4586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Tool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67000" y="4572000"/>
              <a:ext cx="4586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Tool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67000" y="4876800"/>
              <a:ext cx="4586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Tool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67000" y="5181600"/>
              <a:ext cx="4586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Tool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67000" y="5486400"/>
              <a:ext cx="4586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Tool</a:t>
              </a:r>
            </a:p>
          </p:txBody>
        </p:sp>
        <p:cxnSp>
          <p:nvCxnSpPr>
            <p:cNvPr id="26" name="Straight Connector 25"/>
            <p:cNvCxnSpPr>
              <a:stCxn id="5" idx="3"/>
              <a:endCxn id="10" idx="0"/>
            </p:cNvCxnSpPr>
            <p:nvPr/>
          </p:nvCxnSpPr>
          <p:spPr>
            <a:xfrm>
              <a:off x="3352800" y="4381500"/>
              <a:ext cx="540659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6" idx="3"/>
              <a:endCxn id="10" idx="0"/>
            </p:cNvCxnSpPr>
            <p:nvPr/>
          </p:nvCxnSpPr>
          <p:spPr>
            <a:xfrm>
              <a:off x="3352800" y="4686300"/>
              <a:ext cx="540659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7" idx="3"/>
              <a:endCxn id="10" idx="0"/>
            </p:cNvCxnSpPr>
            <p:nvPr/>
          </p:nvCxnSpPr>
          <p:spPr>
            <a:xfrm>
              <a:off x="3352800" y="4991100"/>
              <a:ext cx="54065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8" idx="3"/>
              <a:endCxn id="10" idx="0"/>
            </p:cNvCxnSpPr>
            <p:nvPr/>
          </p:nvCxnSpPr>
          <p:spPr>
            <a:xfrm flipV="1">
              <a:off x="3352800" y="4991100"/>
              <a:ext cx="540659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9" idx="3"/>
              <a:endCxn id="10" idx="0"/>
            </p:cNvCxnSpPr>
            <p:nvPr/>
          </p:nvCxnSpPr>
          <p:spPr>
            <a:xfrm flipV="1">
              <a:off x="3352800" y="4991100"/>
              <a:ext cx="540659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1" idx="2"/>
              <a:endCxn id="10" idx="2"/>
            </p:cNvCxnSpPr>
            <p:nvPr/>
          </p:nvCxnSpPr>
          <p:spPr>
            <a:xfrm flipH="1">
              <a:off x="6224738" y="4381500"/>
              <a:ext cx="480862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3" idx="2"/>
              <a:endCxn id="10" idx="2"/>
            </p:cNvCxnSpPr>
            <p:nvPr/>
          </p:nvCxnSpPr>
          <p:spPr>
            <a:xfrm flipH="1">
              <a:off x="6224738" y="4686300"/>
              <a:ext cx="480862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5" idx="2"/>
              <a:endCxn id="10" idx="2"/>
            </p:cNvCxnSpPr>
            <p:nvPr/>
          </p:nvCxnSpPr>
          <p:spPr>
            <a:xfrm flipH="1">
              <a:off x="6224738" y="4991100"/>
              <a:ext cx="48086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7" idx="2"/>
              <a:endCxn id="10" idx="2"/>
            </p:cNvCxnSpPr>
            <p:nvPr/>
          </p:nvCxnSpPr>
          <p:spPr>
            <a:xfrm flipH="1" flipV="1">
              <a:off x="6224738" y="4991100"/>
              <a:ext cx="480862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9" idx="2"/>
              <a:endCxn id="10" idx="2"/>
            </p:cNvCxnSpPr>
            <p:nvPr/>
          </p:nvCxnSpPr>
          <p:spPr>
            <a:xfrm flipH="1" flipV="1">
              <a:off x="6224738" y="4991100"/>
              <a:ext cx="480862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tangle 69"/>
          <p:cNvSpPr/>
          <p:nvPr/>
        </p:nvSpPr>
        <p:spPr>
          <a:xfrm>
            <a:off x="1704757" y="4350630"/>
            <a:ext cx="5304135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9481003" y="3997941"/>
            <a:ext cx="237897" cy="219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9481003" y="4305545"/>
            <a:ext cx="237897" cy="219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9481003" y="4613148"/>
            <a:ext cx="237897" cy="219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10772916" y="3997941"/>
            <a:ext cx="237897" cy="219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10772916" y="4305545"/>
            <a:ext cx="237897" cy="219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10772916" y="4613148"/>
            <a:ext cx="237897" cy="219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Isosceles Triangle 91"/>
          <p:cNvSpPr/>
          <p:nvPr/>
        </p:nvSpPr>
        <p:spPr>
          <a:xfrm flipV="1">
            <a:off x="9996446" y="3664703"/>
            <a:ext cx="515444" cy="5181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3" name="Straight Connector 92"/>
          <p:cNvCxnSpPr>
            <a:stCxn id="92" idx="1"/>
            <a:endCxn id="86" idx="3"/>
          </p:cNvCxnSpPr>
          <p:nvPr/>
        </p:nvCxnSpPr>
        <p:spPr>
          <a:xfrm rot="10800000" flipV="1">
            <a:off x="9718901" y="3923784"/>
            <a:ext cx="406408" cy="184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92" idx="1"/>
            <a:endCxn id="87" idx="3"/>
          </p:cNvCxnSpPr>
          <p:nvPr/>
        </p:nvCxnSpPr>
        <p:spPr>
          <a:xfrm rot="10800000" flipV="1">
            <a:off x="9718901" y="3923784"/>
            <a:ext cx="406408" cy="491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92" idx="1"/>
            <a:endCxn id="88" idx="3"/>
          </p:cNvCxnSpPr>
          <p:nvPr/>
        </p:nvCxnSpPr>
        <p:spPr>
          <a:xfrm rot="10800000" flipV="1">
            <a:off x="9718901" y="3923784"/>
            <a:ext cx="406408" cy="799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92" idx="5"/>
            <a:endCxn id="91" idx="1"/>
          </p:cNvCxnSpPr>
          <p:nvPr/>
        </p:nvCxnSpPr>
        <p:spPr>
          <a:xfrm>
            <a:off x="10383029" y="3923785"/>
            <a:ext cx="389887" cy="799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92" idx="5"/>
            <a:endCxn id="90" idx="1"/>
          </p:cNvCxnSpPr>
          <p:nvPr/>
        </p:nvCxnSpPr>
        <p:spPr>
          <a:xfrm>
            <a:off x="10383029" y="3923785"/>
            <a:ext cx="389887" cy="491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92" idx="5"/>
            <a:endCxn id="89" idx="1"/>
          </p:cNvCxnSpPr>
          <p:nvPr/>
        </p:nvCxnSpPr>
        <p:spPr>
          <a:xfrm>
            <a:off x="10383029" y="3923785"/>
            <a:ext cx="389887" cy="184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9797737" y="4169592"/>
            <a:ext cx="918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Common </a:t>
            </a:r>
            <a:r>
              <a:rPr lang="en-US" sz="1000" dirty="0" smtClean="0"/>
              <a:t>Registry</a:t>
            </a:r>
            <a:endParaRPr lang="en-US" sz="1000" dirty="0"/>
          </a:p>
        </p:txBody>
      </p:sp>
      <p:sp>
        <p:nvSpPr>
          <p:cNvPr id="128" name="Isosceles Triangle 127"/>
          <p:cNvSpPr/>
          <p:nvPr/>
        </p:nvSpPr>
        <p:spPr>
          <a:xfrm flipV="1">
            <a:off x="10248902" y="3882531"/>
            <a:ext cx="144366" cy="96318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Isosceles Triangle 128"/>
          <p:cNvSpPr/>
          <p:nvPr/>
        </p:nvSpPr>
        <p:spPr>
          <a:xfrm flipV="1">
            <a:off x="10129789" y="3884064"/>
            <a:ext cx="144366" cy="9631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Isosceles Triangle 129"/>
          <p:cNvSpPr/>
          <p:nvPr/>
        </p:nvSpPr>
        <p:spPr>
          <a:xfrm flipV="1">
            <a:off x="10310846" y="3709540"/>
            <a:ext cx="144366" cy="96318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Isosceles Triangle 133"/>
          <p:cNvSpPr/>
          <p:nvPr/>
        </p:nvSpPr>
        <p:spPr>
          <a:xfrm flipV="1">
            <a:off x="10053126" y="3703122"/>
            <a:ext cx="144366" cy="96318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Isosceles Triangle 134"/>
          <p:cNvSpPr/>
          <p:nvPr/>
        </p:nvSpPr>
        <p:spPr>
          <a:xfrm flipV="1">
            <a:off x="10186070" y="3763382"/>
            <a:ext cx="144366" cy="9631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Isosceles Triangle 135"/>
          <p:cNvSpPr/>
          <p:nvPr/>
        </p:nvSpPr>
        <p:spPr>
          <a:xfrm flipV="1">
            <a:off x="10178425" y="4034984"/>
            <a:ext cx="144366" cy="9631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Isosceles Triangle 137"/>
          <p:cNvSpPr/>
          <p:nvPr/>
        </p:nvSpPr>
        <p:spPr>
          <a:xfrm flipV="1">
            <a:off x="9534423" y="4045004"/>
            <a:ext cx="144366" cy="96318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Isosceles Triangle 138"/>
          <p:cNvSpPr/>
          <p:nvPr/>
        </p:nvSpPr>
        <p:spPr>
          <a:xfrm flipV="1">
            <a:off x="9534423" y="4362123"/>
            <a:ext cx="144366" cy="9631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Isosceles Triangle 139"/>
          <p:cNvSpPr/>
          <p:nvPr/>
        </p:nvSpPr>
        <p:spPr>
          <a:xfrm flipV="1">
            <a:off x="9534423" y="4679242"/>
            <a:ext cx="144366" cy="9631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Isosceles Triangle 140"/>
          <p:cNvSpPr/>
          <p:nvPr/>
        </p:nvSpPr>
        <p:spPr>
          <a:xfrm flipV="1">
            <a:off x="10822795" y="4694714"/>
            <a:ext cx="144366" cy="96318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Isosceles Triangle 141"/>
          <p:cNvSpPr/>
          <p:nvPr/>
        </p:nvSpPr>
        <p:spPr>
          <a:xfrm flipV="1">
            <a:off x="10822795" y="4355601"/>
            <a:ext cx="144366" cy="9631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Isosceles Triangle 142"/>
          <p:cNvSpPr/>
          <p:nvPr/>
        </p:nvSpPr>
        <p:spPr>
          <a:xfrm flipV="1">
            <a:off x="10822795" y="4066273"/>
            <a:ext cx="144366" cy="96318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97193" y="3339079"/>
            <a:ext cx="211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CloudSemantics.org</a:t>
            </a:r>
          </a:p>
        </p:txBody>
      </p:sp>
      <p:sp>
        <p:nvSpPr>
          <p:cNvPr id="125" name="Oval 124"/>
          <p:cNvSpPr/>
          <p:nvPr/>
        </p:nvSpPr>
        <p:spPr>
          <a:xfrm>
            <a:off x="8779237" y="3000541"/>
            <a:ext cx="2857500" cy="2324100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1312416" y="3337950"/>
            <a:ext cx="396617" cy="35714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1" name="Arc 130"/>
          <p:cNvSpPr/>
          <p:nvPr/>
        </p:nvSpPr>
        <p:spPr>
          <a:xfrm>
            <a:off x="9073022" y="2353622"/>
            <a:ext cx="3009900" cy="1260045"/>
          </a:xfrm>
          <a:prstGeom prst="arc">
            <a:avLst>
              <a:gd name="adj1" fmla="val 19640310"/>
              <a:gd name="adj2" fmla="val 125448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2" name="TextBox 32"/>
          <p:cNvSpPr txBox="1"/>
          <p:nvPr/>
        </p:nvSpPr>
        <p:spPr>
          <a:xfrm>
            <a:off x="8509158" y="1802029"/>
            <a:ext cx="3529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Industry Standard interpretations accessible using a variety of  Technology </a:t>
            </a:r>
            <a:r>
              <a:rPr lang="en-US" b="1" dirty="0"/>
              <a:t>S</a:t>
            </a:r>
            <a:r>
              <a:rPr lang="en-US" b="1" dirty="0" smtClean="0"/>
              <a:t>tandards</a:t>
            </a:r>
            <a:endParaRPr lang="en-US" b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4692714" y="4758129"/>
            <a:ext cx="515444" cy="518166"/>
            <a:chOff x="5873601" y="2395556"/>
            <a:chExt cx="515444" cy="518166"/>
          </a:xfrm>
        </p:grpSpPr>
        <p:sp>
          <p:nvSpPr>
            <p:cNvPr id="152" name="Isosceles Triangle 151"/>
            <p:cNvSpPr/>
            <p:nvPr/>
          </p:nvSpPr>
          <p:spPr>
            <a:xfrm flipV="1">
              <a:off x="5873601" y="2395556"/>
              <a:ext cx="515444" cy="51816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Isosceles Triangle 152"/>
            <p:cNvSpPr/>
            <p:nvPr/>
          </p:nvSpPr>
          <p:spPr>
            <a:xfrm flipV="1">
              <a:off x="6126057" y="2613384"/>
              <a:ext cx="144366" cy="96318"/>
            </a:xfrm>
            <a:prstGeom prst="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Isosceles Triangle 153"/>
            <p:cNvSpPr/>
            <p:nvPr/>
          </p:nvSpPr>
          <p:spPr>
            <a:xfrm flipV="1">
              <a:off x="6006944" y="2614917"/>
              <a:ext cx="144366" cy="9631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Isosceles Triangle 154"/>
            <p:cNvSpPr/>
            <p:nvPr/>
          </p:nvSpPr>
          <p:spPr>
            <a:xfrm flipV="1">
              <a:off x="6188001" y="2440393"/>
              <a:ext cx="144366" cy="96318"/>
            </a:xfrm>
            <a:prstGeom prst="triangl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Isosceles Triangle 155"/>
            <p:cNvSpPr/>
            <p:nvPr/>
          </p:nvSpPr>
          <p:spPr>
            <a:xfrm flipV="1">
              <a:off x="5930281" y="2433975"/>
              <a:ext cx="144366" cy="96318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Isosceles Triangle 156"/>
            <p:cNvSpPr/>
            <p:nvPr/>
          </p:nvSpPr>
          <p:spPr>
            <a:xfrm flipV="1">
              <a:off x="6063225" y="2494235"/>
              <a:ext cx="144366" cy="96318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Isosceles Triangle 157"/>
            <p:cNvSpPr/>
            <p:nvPr/>
          </p:nvSpPr>
          <p:spPr>
            <a:xfrm flipV="1">
              <a:off x="6055580" y="2765837"/>
              <a:ext cx="144366" cy="96318"/>
            </a:xfrm>
            <a:prstGeom prst="triangl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9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A Registry of Industry, Technology  and </a:t>
            </a:r>
            <a:br>
              <a:rPr lang="en-US" dirty="0" smtClean="0"/>
            </a:br>
            <a:r>
              <a:rPr lang="en-US" dirty="0" smtClean="0"/>
              <a:t>Standards</a:t>
            </a:r>
            <a:endParaRPr lang="en-US" dirty="0"/>
          </a:p>
          <a:p>
            <a:pPr lvl="1"/>
            <a:r>
              <a:rPr lang="en-US" dirty="0" smtClean="0"/>
              <a:t>Capture coordinated </a:t>
            </a:r>
            <a:r>
              <a:rPr lang="en-US" dirty="0"/>
              <a:t>interpretations </a:t>
            </a:r>
            <a:endParaRPr lang="en-US" dirty="0" smtClean="0"/>
          </a:p>
          <a:p>
            <a:pPr lvl="1"/>
            <a:r>
              <a:rPr lang="en-US" dirty="0" smtClean="0"/>
              <a:t>Capture Independent interpretations and Versions</a:t>
            </a:r>
          </a:p>
          <a:p>
            <a:pPr lvl="1"/>
            <a:r>
              <a:rPr lang="en-US" dirty="0" smtClean="0"/>
              <a:t>Capture Alignments among the interpretations</a:t>
            </a:r>
          </a:p>
          <a:p>
            <a:pPr lvl="1"/>
            <a:r>
              <a:rPr lang="en-US" dirty="0" smtClean="0"/>
              <a:t>Publish coordinated interpretations and alignments</a:t>
            </a:r>
          </a:p>
        </p:txBody>
      </p:sp>
      <p:sp>
        <p:nvSpPr>
          <p:cNvPr id="77" name="Oval 76"/>
          <p:cNvSpPr/>
          <p:nvPr/>
        </p:nvSpPr>
        <p:spPr>
          <a:xfrm>
            <a:off x="8699715" y="2894516"/>
            <a:ext cx="3017911" cy="2504156"/>
          </a:xfrm>
          <a:prstGeom prst="ellipse">
            <a:avLst/>
          </a:prstGeom>
          <a:noFill/>
          <a:ln w="1905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8633083" y="2799390"/>
            <a:ext cx="3149808" cy="2705890"/>
          </a:xfrm>
          <a:prstGeom prst="ellipse">
            <a:avLst/>
          </a:prstGeom>
          <a:noFill/>
          <a:ln w="19050">
            <a:solidFill>
              <a:srgbClr val="FFFF0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2416636" y="6101729"/>
            <a:ext cx="8929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Automated Agreement at the speed and scale of </a:t>
            </a:r>
            <a:r>
              <a:rPr lang="en-US" sz="2400" b="1" dirty="0" smtClean="0"/>
              <a:t>the Internet</a:t>
            </a:r>
            <a:endParaRPr lang="en-US" sz="2400" b="1" dirty="0"/>
          </a:p>
        </p:txBody>
      </p:sp>
      <p:cxnSp>
        <p:nvCxnSpPr>
          <p:cNvPr id="40" name="Straight Connector 39"/>
          <p:cNvCxnSpPr/>
          <p:nvPr/>
        </p:nvCxnSpPr>
        <p:spPr>
          <a:xfrm flipH="1" flipV="1">
            <a:off x="8426352" y="1823158"/>
            <a:ext cx="10434" cy="42122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2808850" y="6477672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dirty="0"/>
              <a:t>LinkSpace, LLC Proprietary and Confidential</a:t>
            </a:r>
          </a:p>
          <a:p>
            <a:pPr algn="ctr"/>
            <a:r>
              <a:rPr lang="en-US" sz="1100" dirty="0"/>
              <a:t>© 2014,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xmlns="" val="121137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620125" y="2952750"/>
            <a:ext cx="1943100" cy="1838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Data Registry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>
            <a:off x="9348888" y="3725476"/>
            <a:ext cx="485573" cy="13596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>
            <a:off x="9360208" y="2637730"/>
            <a:ext cx="462935" cy="1359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>
            <a:off x="9403086" y="3192075"/>
            <a:ext cx="377178" cy="135967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Keys</a:t>
            </a:r>
          </a:p>
          <a:p>
            <a:pPr lvl="1"/>
            <a:r>
              <a:rPr lang="en-US" b="1" dirty="0" smtClean="0"/>
              <a:t>Information systems use universal identifiers, or “keys”, to label records associated with the unique identifier</a:t>
            </a:r>
          </a:p>
          <a:p>
            <a:pPr lvl="2"/>
            <a:r>
              <a:rPr lang="en-US" b="1" dirty="0" smtClean="0"/>
              <a:t>Bar </a:t>
            </a:r>
            <a:r>
              <a:rPr lang="en-US" b="1" dirty="0"/>
              <a:t>codes </a:t>
            </a:r>
            <a:r>
              <a:rPr lang="en-US" b="1" dirty="0" smtClean="0"/>
              <a:t>– Unique product identifiers</a:t>
            </a:r>
          </a:p>
          <a:p>
            <a:pPr lvl="2"/>
            <a:r>
              <a:rPr lang="en-US" b="1" dirty="0" smtClean="0"/>
              <a:t>Social </a:t>
            </a:r>
            <a:r>
              <a:rPr lang="en-US" b="1" dirty="0"/>
              <a:t>Security Numbers </a:t>
            </a:r>
            <a:r>
              <a:rPr lang="en-US" b="1" dirty="0" smtClean="0"/>
              <a:t>– </a:t>
            </a:r>
            <a:r>
              <a:rPr lang="en-US" b="1" dirty="0"/>
              <a:t>Unique </a:t>
            </a:r>
            <a:r>
              <a:rPr lang="en-US" b="1" dirty="0" smtClean="0"/>
              <a:t>person identifiers</a:t>
            </a:r>
          </a:p>
          <a:p>
            <a:pPr lvl="2"/>
            <a:r>
              <a:rPr lang="en-US" b="1" dirty="0"/>
              <a:t>Legal Entity </a:t>
            </a:r>
            <a:r>
              <a:rPr lang="en-US" b="1" dirty="0" smtClean="0"/>
              <a:t>Identifier – Unique business identifiers</a:t>
            </a:r>
            <a:endParaRPr lang="en-US" b="1" dirty="0"/>
          </a:p>
          <a:p>
            <a:r>
              <a:rPr lang="en-US" b="1" dirty="0" smtClean="0"/>
              <a:t>Master Data</a:t>
            </a:r>
          </a:p>
          <a:p>
            <a:pPr lvl="1"/>
            <a:r>
              <a:rPr lang="en-US" b="1" dirty="0" smtClean="0"/>
              <a:t>Distributed applications that rely on a shared, </a:t>
            </a:r>
            <a:br>
              <a:rPr lang="en-US" b="1" dirty="0" smtClean="0"/>
            </a:br>
            <a:r>
              <a:rPr lang="en-US" b="1" dirty="0" smtClean="0"/>
              <a:t>Master </a:t>
            </a:r>
            <a:r>
              <a:rPr lang="en-US" b="1" dirty="0"/>
              <a:t>Data </a:t>
            </a:r>
            <a:r>
              <a:rPr lang="en-US" b="1" dirty="0" smtClean="0"/>
              <a:t>store, of  “Keys” can </a:t>
            </a:r>
            <a:r>
              <a:rPr lang="en-US" b="1" dirty="0"/>
              <a:t>assure their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data </a:t>
            </a:r>
            <a:r>
              <a:rPr lang="en-US" b="1" dirty="0"/>
              <a:t>can be appropriately merged </a:t>
            </a:r>
            <a:r>
              <a:rPr lang="en-US" b="1" dirty="0" smtClean="0"/>
              <a:t>and records </a:t>
            </a:r>
            <a:br>
              <a:rPr lang="en-US" b="1" dirty="0" smtClean="0"/>
            </a:br>
            <a:r>
              <a:rPr lang="en-US" b="1" dirty="0" smtClean="0"/>
              <a:t>aligned by matching keys.</a:t>
            </a:r>
          </a:p>
          <a:p>
            <a:r>
              <a:rPr lang="en-US" b="1" dirty="0" smtClean="0"/>
              <a:t>The Master Data Registry</a:t>
            </a:r>
          </a:p>
          <a:p>
            <a:pPr lvl="1"/>
            <a:r>
              <a:rPr lang="en-US" b="1" dirty="0" smtClean="0"/>
              <a:t>The Semantic Registry puts CloudSemantics.org in a unique position to host a Master Data Registry with unique identifiers aligned with the managed Industry Standards.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27570" y="6153835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dirty="0"/>
              <a:t>LinkSpace, LLC Proprietary and Confidential</a:t>
            </a:r>
          </a:p>
          <a:p>
            <a:pPr algn="ctr"/>
            <a:r>
              <a:rPr lang="en-US" sz="1100" dirty="0"/>
              <a:t>© 2014,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xmlns="" val="1809977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CloudSemantics.org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67257" y="3019757"/>
            <a:ext cx="228600" cy="236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67257" y="3334810"/>
            <a:ext cx="228600" cy="236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67257" y="3649863"/>
            <a:ext cx="228600" cy="236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67257" y="3964916"/>
            <a:ext cx="228600" cy="236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67257" y="4279968"/>
            <a:ext cx="228600" cy="236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"/>
          <p:cNvSpPr>
            <a:spLocks noChangeAspect="1" noEditPoints="1" noChangeArrowheads="1"/>
          </p:cNvSpPr>
          <p:nvPr/>
        </p:nvSpPr>
        <p:spPr bwMode="auto">
          <a:xfrm>
            <a:off x="7229256" y="3019757"/>
            <a:ext cx="2340489" cy="149650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/>
              <a:t>Semantic </a:t>
            </a:r>
            <a:r>
              <a:rPr lang="en-US" sz="1400" dirty="0" smtClean="0"/>
              <a:t>Interoperability through Registries</a:t>
            </a:r>
            <a:endParaRPr lang="en-US" sz="1400" dirty="0"/>
          </a:p>
        </p:txBody>
      </p:sp>
      <p:sp>
        <p:nvSpPr>
          <p:cNvPr id="11" name="Can 10"/>
          <p:cNvSpPr/>
          <p:nvPr/>
        </p:nvSpPr>
        <p:spPr>
          <a:xfrm>
            <a:off x="10048657" y="3019757"/>
            <a:ext cx="228600" cy="23629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259712" y="3019757"/>
            <a:ext cx="490840" cy="286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Data</a:t>
            </a:r>
          </a:p>
        </p:txBody>
      </p:sp>
      <p:sp>
        <p:nvSpPr>
          <p:cNvPr id="13" name="Can 12"/>
          <p:cNvSpPr/>
          <p:nvPr/>
        </p:nvSpPr>
        <p:spPr>
          <a:xfrm>
            <a:off x="10048657" y="3334810"/>
            <a:ext cx="228600" cy="23629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259712" y="3334810"/>
            <a:ext cx="490840" cy="286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Data</a:t>
            </a:r>
          </a:p>
        </p:txBody>
      </p:sp>
      <p:sp>
        <p:nvSpPr>
          <p:cNvPr id="15" name="Can 14"/>
          <p:cNvSpPr/>
          <p:nvPr/>
        </p:nvSpPr>
        <p:spPr>
          <a:xfrm>
            <a:off x="10048657" y="3649863"/>
            <a:ext cx="228600" cy="23629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259712" y="3649863"/>
            <a:ext cx="490840" cy="286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Data</a:t>
            </a:r>
          </a:p>
        </p:txBody>
      </p:sp>
      <p:sp>
        <p:nvSpPr>
          <p:cNvPr id="17" name="Can 16"/>
          <p:cNvSpPr/>
          <p:nvPr/>
        </p:nvSpPr>
        <p:spPr>
          <a:xfrm>
            <a:off x="10048657" y="3964916"/>
            <a:ext cx="228600" cy="23629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259712" y="3964916"/>
            <a:ext cx="490840" cy="286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Data</a:t>
            </a:r>
          </a:p>
        </p:txBody>
      </p:sp>
      <p:sp>
        <p:nvSpPr>
          <p:cNvPr id="19" name="Can 18"/>
          <p:cNvSpPr/>
          <p:nvPr/>
        </p:nvSpPr>
        <p:spPr>
          <a:xfrm>
            <a:off x="10048657" y="4279968"/>
            <a:ext cx="228600" cy="23629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259712" y="4279968"/>
            <a:ext cx="490840" cy="286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Data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10057" y="3019757"/>
            <a:ext cx="458652" cy="286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Tool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10057" y="3334810"/>
            <a:ext cx="458652" cy="286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Tool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10057" y="3649863"/>
            <a:ext cx="458652" cy="286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Tool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10057" y="3964916"/>
            <a:ext cx="458652" cy="286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Tool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10057" y="4279968"/>
            <a:ext cx="458652" cy="286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Tool</a:t>
            </a:r>
          </a:p>
        </p:txBody>
      </p:sp>
      <p:cxnSp>
        <p:nvCxnSpPr>
          <p:cNvPr id="26" name="Straight Connector 25"/>
          <p:cNvCxnSpPr>
            <a:stCxn id="5" idx="3"/>
            <a:endCxn id="10" idx="0"/>
          </p:cNvCxnSpPr>
          <p:nvPr/>
        </p:nvCxnSpPr>
        <p:spPr>
          <a:xfrm>
            <a:off x="6695857" y="3137902"/>
            <a:ext cx="540659" cy="6301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" idx="3"/>
            <a:endCxn id="10" idx="0"/>
          </p:cNvCxnSpPr>
          <p:nvPr/>
        </p:nvCxnSpPr>
        <p:spPr>
          <a:xfrm>
            <a:off x="6695857" y="3452955"/>
            <a:ext cx="540659" cy="315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" idx="3"/>
            <a:endCxn id="10" idx="0"/>
          </p:cNvCxnSpPr>
          <p:nvPr/>
        </p:nvCxnSpPr>
        <p:spPr>
          <a:xfrm>
            <a:off x="6695857" y="3768007"/>
            <a:ext cx="5406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8" idx="3"/>
            <a:endCxn id="10" idx="0"/>
          </p:cNvCxnSpPr>
          <p:nvPr/>
        </p:nvCxnSpPr>
        <p:spPr>
          <a:xfrm flipV="1">
            <a:off x="6695857" y="3768007"/>
            <a:ext cx="540659" cy="315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9" idx="3"/>
            <a:endCxn id="10" idx="0"/>
          </p:cNvCxnSpPr>
          <p:nvPr/>
        </p:nvCxnSpPr>
        <p:spPr>
          <a:xfrm flipV="1">
            <a:off x="6695857" y="3768007"/>
            <a:ext cx="540659" cy="6301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1" idx="2"/>
            <a:endCxn id="10" idx="2"/>
          </p:cNvCxnSpPr>
          <p:nvPr/>
        </p:nvCxnSpPr>
        <p:spPr>
          <a:xfrm flipH="1">
            <a:off x="9567795" y="3137902"/>
            <a:ext cx="480862" cy="6301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3" idx="2"/>
            <a:endCxn id="10" idx="2"/>
          </p:cNvCxnSpPr>
          <p:nvPr/>
        </p:nvCxnSpPr>
        <p:spPr>
          <a:xfrm flipH="1">
            <a:off x="9567795" y="3452955"/>
            <a:ext cx="480862" cy="315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5" idx="2"/>
            <a:endCxn id="10" idx="2"/>
          </p:cNvCxnSpPr>
          <p:nvPr/>
        </p:nvCxnSpPr>
        <p:spPr>
          <a:xfrm flipH="1">
            <a:off x="9567795" y="3768007"/>
            <a:ext cx="4808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7" idx="2"/>
            <a:endCxn id="10" idx="2"/>
          </p:cNvCxnSpPr>
          <p:nvPr/>
        </p:nvCxnSpPr>
        <p:spPr>
          <a:xfrm flipH="1" flipV="1">
            <a:off x="9567795" y="3768007"/>
            <a:ext cx="480862" cy="315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9" idx="2"/>
            <a:endCxn id="10" idx="2"/>
          </p:cNvCxnSpPr>
          <p:nvPr/>
        </p:nvCxnSpPr>
        <p:spPr>
          <a:xfrm flipH="1" flipV="1">
            <a:off x="9567795" y="3768007"/>
            <a:ext cx="480862" cy="6301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5781457" y="2867356"/>
            <a:ext cx="5304135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8769414" y="3274855"/>
            <a:ext cx="515444" cy="518166"/>
            <a:chOff x="5873601" y="2395556"/>
            <a:chExt cx="515444" cy="518166"/>
          </a:xfrm>
        </p:grpSpPr>
        <p:sp>
          <p:nvSpPr>
            <p:cNvPr id="152" name="Isosceles Triangle 151"/>
            <p:cNvSpPr/>
            <p:nvPr/>
          </p:nvSpPr>
          <p:spPr>
            <a:xfrm flipV="1">
              <a:off x="5873601" y="2395556"/>
              <a:ext cx="515444" cy="51816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Isosceles Triangle 152"/>
            <p:cNvSpPr/>
            <p:nvPr/>
          </p:nvSpPr>
          <p:spPr>
            <a:xfrm flipV="1">
              <a:off x="6126057" y="2613384"/>
              <a:ext cx="144366" cy="96318"/>
            </a:xfrm>
            <a:prstGeom prst="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Isosceles Triangle 153"/>
            <p:cNvSpPr/>
            <p:nvPr/>
          </p:nvSpPr>
          <p:spPr>
            <a:xfrm flipV="1">
              <a:off x="6006944" y="2614917"/>
              <a:ext cx="144366" cy="9631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Isosceles Triangle 154"/>
            <p:cNvSpPr/>
            <p:nvPr/>
          </p:nvSpPr>
          <p:spPr>
            <a:xfrm flipV="1">
              <a:off x="6188001" y="2440393"/>
              <a:ext cx="144366" cy="96318"/>
            </a:xfrm>
            <a:prstGeom prst="triangl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Isosceles Triangle 155"/>
            <p:cNvSpPr/>
            <p:nvPr/>
          </p:nvSpPr>
          <p:spPr>
            <a:xfrm flipV="1">
              <a:off x="5930281" y="2433975"/>
              <a:ext cx="144366" cy="96318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Isosceles Triangle 156"/>
            <p:cNvSpPr/>
            <p:nvPr/>
          </p:nvSpPr>
          <p:spPr>
            <a:xfrm flipV="1">
              <a:off x="6063225" y="2494235"/>
              <a:ext cx="144366" cy="96318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Isosceles Triangle 157"/>
            <p:cNvSpPr/>
            <p:nvPr/>
          </p:nvSpPr>
          <p:spPr>
            <a:xfrm flipV="1">
              <a:off x="6055580" y="2765837"/>
              <a:ext cx="144366" cy="96318"/>
            </a:xfrm>
            <a:prstGeom prst="triangl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9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A common registry of </a:t>
            </a:r>
          </a:p>
          <a:p>
            <a:pPr lvl="1"/>
            <a:r>
              <a:rPr lang="en-US" dirty="0" smtClean="0"/>
              <a:t>Industry Standards</a:t>
            </a:r>
          </a:p>
          <a:p>
            <a:pPr lvl="1"/>
            <a:r>
              <a:rPr lang="en-US" dirty="0" smtClean="0"/>
              <a:t>Technology  Standards</a:t>
            </a:r>
            <a:endParaRPr lang="en-US" dirty="0"/>
          </a:p>
          <a:p>
            <a:pPr lvl="1"/>
            <a:r>
              <a:rPr lang="en-US" dirty="0" smtClean="0"/>
              <a:t>Master Data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120000" y="5205727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Automated Agreement </a:t>
            </a:r>
            <a:r>
              <a:rPr lang="en-US" sz="2400" b="1" dirty="0" smtClean="0"/>
              <a:t>and Integration at </a:t>
            </a:r>
            <a:r>
              <a:rPr lang="en-US" sz="2400" b="1" dirty="0"/>
              <a:t>the speed and scale of </a:t>
            </a:r>
            <a:r>
              <a:rPr lang="en-US" sz="2400" b="1" dirty="0" smtClean="0"/>
              <a:t>the Internet</a:t>
            </a:r>
            <a:endParaRPr lang="en-US" sz="2400" b="1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664" y="3881268"/>
            <a:ext cx="338371" cy="319938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2727570" y="6153835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dirty="0"/>
              <a:t>LinkSpace, LLC Proprietary and Confidential</a:t>
            </a:r>
          </a:p>
          <a:p>
            <a:pPr algn="ctr"/>
            <a:r>
              <a:rPr lang="en-US" sz="1100" dirty="0"/>
              <a:t>© 2014,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xmlns="" val="145262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Standardization Payoff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4111" y="3528576"/>
            <a:ext cx="4031233" cy="26874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503083"/>
            <a:ext cx="2814520" cy="2814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916" y="1590611"/>
            <a:ext cx="4018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Custom Integration model</a:t>
            </a:r>
            <a:r>
              <a:rPr lang="en-US" sz="2400" dirty="0" smtClean="0"/>
              <a:t>: </a:t>
            </a:r>
            <a:r>
              <a:rPr lang="en-US" sz="2400" dirty="0"/>
              <a:t>What </a:t>
            </a:r>
            <a:r>
              <a:rPr lang="en-US" sz="2400" dirty="0" smtClean="0"/>
              <a:t>System Integrators do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282944" y="2484144"/>
            <a:ext cx="499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Federation Model</a:t>
            </a:r>
            <a:r>
              <a:rPr lang="en-US" sz="2800" dirty="0" smtClean="0"/>
              <a:t>: </a:t>
            </a:r>
            <a:r>
              <a:rPr lang="en-US" sz="2800" dirty="0"/>
              <a:t>What Users </a:t>
            </a:r>
            <a:r>
              <a:rPr lang="en-US" sz="2800" dirty="0" smtClean="0"/>
              <a:t>can do with Interoperable  Resources</a:t>
            </a:r>
            <a:endParaRPr lang="en-US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30217" y="5185816"/>
            <a:ext cx="4608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30217" y="5494573"/>
            <a:ext cx="4814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The Key is Agreement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2727570" y="6153835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dirty="0"/>
              <a:t>LinkSpace, LLC Proprietary and Confidential</a:t>
            </a:r>
          </a:p>
          <a:p>
            <a:pPr algn="ctr"/>
            <a:r>
              <a:rPr lang="en-US" sz="1100" dirty="0"/>
              <a:t>© 2014,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xmlns="" val="236799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Standards [ Standards (Standards)]</a:t>
            </a:r>
            <a:endParaRPr lang="en-US" dirty="0"/>
          </a:p>
        </p:txBody>
      </p:sp>
      <p:pic>
        <p:nvPicPr>
          <p:cNvPr id="4" name="Picture 2" descr="C:\Users\Tom\AppData\Local\Microsoft\Windows\Temporary Internet Files\Content.IE5\RXJVNJPO\MC90019511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5998" y="3078576"/>
            <a:ext cx="1727342" cy="1341816"/>
          </a:xfrm>
          <a:prstGeom prst="rect">
            <a:avLst/>
          </a:prstGeom>
          <a:noFill/>
        </p:spPr>
      </p:pic>
      <p:pic>
        <p:nvPicPr>
          <p:cNvPr id="5" name="Picture 6" descr="C:\Users\Tom\AppData\Local\Microsoft\Windows\Temporary Internet Files\Content.IE5\RXJVNJPO\MC90029575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505" y="2325565"/>
            <a:ext cx="1803754" cy="16475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7161" y="3931488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Practitioners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369304" y="4523854"/>
            <a:ext cx="1260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Developers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6525" y="5596782"/>
            <a:ext cx="10673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Successful interoperability will be decided by the developer community’s adoption, interpretation and implementation of standards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421" y="2440392"/>
            <a:ext cx="1164131" cy="5450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9815" y="3264180"/>
            <a:ext cx="826587" cy="8431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03698" y="4259535"/>
            <a:ext cx="225957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Meaning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Industry Standards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639475" y="4300389"/>
            <a:ext cx="267395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Identifiers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Data Standards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0201" y="2204119"/>
            <a:ext cx="952500" cy="838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2915" y="3243637"/>
            <a:ext cx="1467072" cy="914166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4563275" y="2264484"/>
            <a:ext cx="0" cy="2881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313428" y="2258962"/>
            <a:ext cx="0" cy="2881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5843" y="2275342"/>
            <a:ext cx="781715" cy="76345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646912" y="3005005"/>
            <a:ext cx="225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JSON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439724" y="4280209"/>
            <a:ext cx="267395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Expression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Technology Standards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5504" y="3374337"/>
            <a:ext cx="882392" cy="51707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646912" y="3847789"/>
            <a:ext cx="225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XML</a:t>
            </a:r>
            <a:endParaRPr lang="en-US" dirty="0"/>
          </a:p>
        </p:txBody>
      </p:sp>
      <p:pic>
        <p:nvPicPr>
          <p:cNvPr id="22" name="Picture 2" descr="C:\Users\Tom\AppData\Local\Microsoft\Windows\Temporary Internet Files\Content.IE5\RXJVNJPO\MC90019511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2665" y="1538847"/>
            <a:ext cx="1727342" cy="1341816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10056794" y="1653044"/>
            <a:ext cx="322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142102" y="3089136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2758050" y="6414723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dirty="0"/>
              <a:t>LinkSpace, LLC Proprietary and Confidential</a:t>
            </a:r>
          </a:p>
          <a:p>
            <a:pPr algn="ctr"/>
            <a:r>
              <a:rPr lang="en-US" sz="1100" dirty="0"/>
              <a:t>© 2014,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xmlns="" val="2946345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Interoperability Negotiation Process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39716237"/>
              </p:ext>
            </p:extLst>
          </p:nvPr>
        </p:nvGraphicFramePr>
        <p:xfrm>
          <a:off x="1120775" y="1825625"/>
          <a:ext cx="102330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0" name="Elbow Connector 19"/>
          <p:cNvCxnSpPr>
            <a:endCxn id="22" idx="3"/>
          </p:cNvCxnSpPr>
          <p:nvPr/>
        </p:nvCxnSpPr>
        <p:spPr>
          <a:xfrm rot="5400000" flipH="1" flipV="1">
            <a:off x="8941834" y="4294420"/>
            <a:ext cx="2761035" cy="12700"/>
          </a:xfrm>
          <a:prstGeom prst="bentConnector4">
            <a:avLst>
              <a:gd name="adj1" fmla="val 2219"/>
              <a:gd name="adj2" fmla="val 4238150"/>
            </a:avLst>
          </a:prstGeom>
          <a:ln w="111125">
            <a:solidFill>
              <a:srgbClr val="0070C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98103" y="2632117"/>
            <a:ext cx="7824248" cy="56356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/>
              <a:t>Parties Must Coordinate Their Independent Interpretations In Order To Integrate</a:t>
            </a:r>
            <a:endParaRPr lang="en-US" dirty="0"/>
          </a:p>
        </p:txBody>
      </p:sp>
      <p:cxnSp>
        <p:nvCxnSpPr>
          <p:cNvPr id="69" name="Elbow Connector 68"/>
          <p:cNvCxnSpPr>
            <a:endCxn id="22" idx="1"/>
          </p:cNvCxnSpPr>
          <p:nvPr/>
        </p:nvCxnSpPr>
        <p:spPr>
          <a:xfrm rot="5400000" flipH="1" flipV="1">
            <a:off x="787650" y="3766520"/>
            <a:ext cx="2563071" cy="857836"/>
          </a:xfrm>
          <a:prstGeom prst="bentConnector2">
            <a:avLst/>
          </a:prstGeom>
          <a:ln w="111125">
            <a:solidFill>
              <a:srgbClr val="0070C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680" y="1972473"/>
            <a:ext cx="1691640" cy="13783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78370" y="6326555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dirty="0"/>
              <a:t>LinkSpace, LLC Proprietary and Confidential</a:t>
            </a:r>
          </a:p>
          <a:p>
            <a:pPr algn="ctr"/>
            <a:r>
              <a:rPr lang="en-US" sz="1100" dirty="0"/>
              <a:t>© 2014,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xmlns="" val="212432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Reference Registry Model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41615486"/>
              </p:ext>
            </p:extLst>
          </p:nvPr>
        </p:nvGraphicFramePr>
        <p:xfrm>
          <a:off x="1120777" y="4333461"/>
          <a:ext cx="4524650" cy="1843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9095" y="5558609"/>
            <a:ext cx="4674705" cy="671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1274" y="1804341"/>
            <a:ext cx="522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Coordination  through a CloudSemantics.org Registry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903528" y="5053503"/>
            <a:ext cx="4371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Independent Interpretations</a:t>
            </a:r>
            <a:endParaRPr lang="en-US" sz="28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9070" y="2386913"/>
            <a:ext cx="1826031" cy="1738382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6705997" y="4839512"/>
            <a:ext cx="208022" cy="2566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29"/>
          <p:cNvSpPr/>
          <p:nvPr/>
        </p:nvSpPr>
        <p:spPr>
          <a:xfrm>
            <a:off x="7558744" y="4831255"/>
            <a:ext cx="208022" cy="2566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Up Arrow 30"/>
          <p:cNvSpPr/>
          <p:nvPr/>
        </p:nvSpPr>
        <p:spPr>
          <a:xfrm>
            <a:off x="8411491" y="4831255"/>
            <a:ext cx="208022" cy="2566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/>
          <p:cNvSpPr/>
          <p:nvPr/>
        </p:nvSpPr>
        <p:spPr>
          <a:xfrm>
            <a:off x="9264238" y="4831255"/>
            <a:ext cx="208022" cy="2566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>
            <a:off x="10116985" y="4831255"/>
            <a:ext cx="208022" cy="2566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33"/>
          <p:cNvSpPr/>
          <p:nvPr/>
        </p:nvSpPr>
        <p:spPr>
          <a:xfrm>
            <a:off x="10969732" y="4839512"/>
            <a:ext cx="208022" cy="2566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9957" y="4084742"/>
            <a:ext cx="863600" cy="371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07646" y="3323305"/>
            <a:ext cx="848221" cy="69114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9877" y="2716057"/>
            <a:ext cx="863600" cy="37139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37566" y="1954620"/>
            <a:ext cx="848221" cy="69114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08849" y="4048160"/>
            <a:ext cx="863600" cy="37139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6538" y="3286723"/>
            <a:ext cx="848221" cy="69114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56548" y="2554627"/>
            <a:ext cx="863600" cy="37139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64237" y="1793190"/>
            <a:ext cx="848221" cy="69114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33119" y="4271281"/>
            <a:ext cx="863600" cy="37139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40808" y="3509844"/>
            <a:ext cx="848221" cy="69114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66798" y="2765850"/>
            <a:ext cx="863600" cy="37139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74487" y="2004413"/>
            <a:ext cx="848221" cy="6911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6543" y="3509844"/>
            <a:ext cx="1416538" cy="929369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2707250" y="6298240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dirty="0"/>
              <a:t>LinkSpace, LLC Proprietary and Confidential</a:t>
            </a:r>
          </a:p>
          <a:p>
            <a:pPr algn="ctr"/>
            <a:r>
              <a:rPr lang="en-US" sz="1100" dirty="0"/>
              <a:t>© 2014,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xmlns="" val="19089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/>
              <a:t>Backup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xmlns="" val="1357963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Agreement Through Industry Standards (Goal)</a:t>
            </a:r>
            <a:endParaRPr lang="en-US" dirty="0"/>
          </a:p>
        </p:txBody>
      </p:sp>
      <p:sp>
        <p:nvSpPr>
          <p:cNvPr id="10" name="Cloud"/>
          <p:cNvSpPr>
            <a:spLocks noChangeAspect="1" noEditPoints="1" noChangeArrowheads="1"/>
          </p:cNvSpPr>
          <p:nvPr/>
        </p:nvSpPr>
        <p:spPr bwMode="auto">
          <a:xfrm>
            <a:off x="4412177" y="3975689"/>
            <a:ext cx="2504308" cy="14478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/>
              <a:t>Automated Interoperability </a:t>
            </a:r>
            <a:r>
              <a:rPr lang="en-US" sz="1600" dirty="0"/>
              <a:t>T</a:t>
            </a:r>
            <a:r>
              <a:rPr lang="en-US" sz="1600" dirty="0" smtClean="0"/>
              <a:t>hrough Industry Standards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551786" y="3975689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Data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1786" y="4280489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Data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51786" y="4585289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Data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51786" y="4890089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Data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51786" y="5194889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Data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02131" y="3975689"/>
            <a:ext cx="458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Tool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02131" y="4280489"/>
            <a:ext cx="458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Tool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02131" y="4585289"/>
            <a:ext cx="458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Tool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02131" y="4890089"/>
            <a:ext cx="458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Tool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02131" y="5194889"/>
            <a:ext cx="458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Tool</a:t>
            </a:r>
          </a:p>
        </p:txBody>
      </p:sp>
      <p:cxnSp>
        <p:nvCxnSpPr>
          <p:cNvPr id="26" name="Straight Connector 25"/>
          <p:cNvCxnSpPr>
            <a:stCxn id="169" idx="3"/>
            <a:endCxn id="10" idx="0"/>
          </p:cNvCxnSpPr>
          <p:nvPr/>
        </p:nvCxnSpPr>
        <p:spPr>
          <a:xfrm>
            <a:off x="3978379" y="4062796"/>
            <a:ext cx="441566" cy="6367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71" idx="3"/>
            <a:endCxn id="10" idx="0"/>
          </p:cNvCxnSpPr>
          <p:nvPr/>
        </p:nvCxnSpPr>
        <p:spPr>
          <a:xfrm>
            <a:off x="3978379" y="4374871"/>
            <a:ext cx="441566" cy="324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73" idx="3"/>
            <a:endCxn id="10" idx="0"/>
          </p:cNvCxnSpPr>
          <p:nvPr/>
        </p:nvCxnSpPr>
        <p:spPr>
          <a:xfrm>
            <a:off x="3978379" y="4699589"/>
            <a:ext cx="4415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75" idx="3"/>
            <a:endCxn id="10" idx="0"/>
          </p:cNvCxnSpPr>
          <p:nvPr/>
        </p:nvCxnSpPr>
        <p:spPr>
          <a:xfrm flipV="1">
            <a:off x="3978379" y="4699589"/>
            <a:ext cx="441566" cy="310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77" idx="3"/>
            <a:endCxn id="10" idx="0"/>
          </p:cNvCxnSpPr>
          <p:nvPr/>
        </p:nvCxnSpPr>
        <p:spPr>
          <a:xfrm flipV="1">
            <a:off x="3978379" y="4699589"/>
            <a:ext cx="441566" cy="622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86" idx="2"/>
            <a:endCxn id="10" idx="2"/>
          </p:cNvCxnSpPr>
          <p:nvPr/>
        </p:nvCxnSpPr>
        <p:spPr>
          <a:xfrm flipH="1">
            <a:off x="6914398" y="4082700"/>
            <a:ext cx="430083" cy="616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88" idx="2"/>
            <a:endCxn id="10" idx="2"/>
          </p:cNvCxnSpPr>
          <p:nvPr/>
        </p:nvCxnSpPr>
        <p:spPr>
          <a:xfrm flipH="1">
            <a:off x="6914398" y="4394775"/>
            <a:ext cx="430083" cy="304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90" idx="2"/>
            <a:endCxn id="10" idx="2"/>
          </p:cNvCxnSpPr>
          <p:nvPr/>
        </p:nvCxnSpPr>
        <p:spPr>
          <a:xfrm flipH="1" flipV="1">
            <a:off x="6914398" y="4699589"/>
            <a:ext cx="430083" cy="19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92" idx="2"/>
            <a:endCxn id="10" idx="2"/>
          </p:cNvCxnSpPr>
          <p:nvPr/>
        </p:nvCxnSpPr>
        <p:spPr>
          <a:xfrm flipH="1" flipV="1">
            <a:off x="6914398" y="4699589"/>
            <a:ext cx="430083" cy="319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94" idx="2"/>
            <a:endCxn id="10" idx="2"/>
          </p:cNvCxnSpPr>
          <p:nvPr/>
        </p:nvCxnSpPr>
        <p:spPr>
          <a:xfrm flipH="1" flipV="1">
            <a:off x="6914398" y="4699589"/>
            <a:ext cx="430083" cy="631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531457" y="5770590"/>
            <a:ext cx="4597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Goal: Automated interoperability</a:t>
            </a:r>
            <a:endParaRPr lang="en-US" sz="2400" b="1" dirty="0"/>
          </a:p>
        </p:txBody>
      </p:sp>
      <p:sp>
        <p:nvSpPr>
          <p:cNvPr id="38" name="Rectangle 37"/>
          <p:cNvSpPr/>
          <p:nvPr/>
        </p:nvSpPr>
        <p:spPr>
          <a:xfrm>
            <a:off x="2642462" y="2211332"/>
            <a:ext cx="237897" cy="219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642462" y="2518936"/>
            <a:ext cx="237897" cy="219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642462" y="2826539"/>
            <a:ext cx="237897" cy="219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38" idx="3"/>
          </p:cNvCxnSpPr>
          <p:nvPr/>
        </p:nvCxnSpPr>
        <p:spPr>
          <a:xfrm>
            <a:off x="2880359" y="2321191"/>
            <a:ext cx="1054016" cy="1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8" idx="3"/>
          </p:cNvCxnSpPr>
          <p:nvPr/>
        </p:nvCxnSpPr>
        <p:spPr>
          <a:xfrm>
            <a:off x="2880359" y="2321191"/>
            <a:ext cx="1054016" cy="307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38" idx="3"/>
          </p:cNvCxnSpPr>
          <p:nvPr/>
        </p:nvCxnSpPr>
        <p:spPr>
          <a:xfrm rot="10800000">
            <a:off x="2880360" y="2321191"/>
            <a:ext cx="1054016" cy="615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40" idx="3"/>
          </p:cNvCxnSpPr>
          <p:nvPr/>
        </p:nvCxnSpPr>
        <p:spPr>
          <a:xfrm rot="10800000">
            <a:off x="2880360" y="2936398"/>
            <a:ext cx="1054016" cy="1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9" idx="3"/>
          </p:cNvCxnSpPr>
          <p:nvPr/>
        </p:nvCxnSpPr>
        <p:spPr>
          <a:xfrm flipV="1">
            <a:off x="2880359" y="2321191"/>
            <a:ext cx="1054016" cy="307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9" idx="3"/>
          </p:cNvCxnSpPr>
          <p:nvPr/>
        </p:nvCxnSpPr>
        <p:spPr>
          <a:xfrm>
            <a:off x="2880359" y="2628794"/>
            <a:ext cx="1054016" cy="1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39" idx="3"/>
          </p:cNvCxnSpPr>
          <p:nvPr/>
        </p:nvCxnSpPr>
        <p:spPr>
          <a:xfrm rot="10800000">
            <a:off x="2880360" y="2628794"/>
            <a:ext cx="1054016" cy="307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40" idx="3"/>
          </p:cNvCxnSpPr>
          <p:nvPr/>
        </p:nvCxnSpPr>
        <p:spPr>
          <a:xfrm rot="10800000" flipV="1">
            <a:off x="2880360" y="2628794"/>
            <a:ext cx="1054016" cy="307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0" idx="3"/>
          </p:cNvCxnSpPr>
          <p:nvPr/>
        </p:nvCxnSpPr>
        <p:spPr>
          <a:xfrm flipV="1">
            <a:off x="2880359" y="2321191"/>
            <a:ext cx="1054016" cy="615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Isosceles Triangle 58"/>
          <p:cNvSpPr/>
          <p:nvPr/>
        </p:nvSpPr>
        <p:spPr>
          <a:xfrm flipV="1">
            <a:off x="8042626" y="1858245"/>
            <a:ext cx="515444" cy="5181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0" name="Straight Connector 59"/>
          <p:cNvCxnSpPr>
            <a:stCxn id="59" idx="1"/>
          </p:cNvCxnSpPr>
          <p:nvPr/>
        </p:nvCxnSpPr>
        <p:spPr>
          <a:xfrm rot="10800000" flipV="1">
            <a:off x="7765081" y="2117326"/>
            <a:ext cx="406408" cy="184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9" idx="1"/>
            <a:endCxn id="154" idx="3"/>
          </p:cNvCxnSpPr>
          <p:nvPr/>
        </p:nvCxnSpPr>
        <p:spPr>
          <a:xfrm flipH="1">
            <a:off x="7759269" y="2117328"/>
            <a:ext cx="412218" cy="502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9" idx="1"/>
            <a:endCxn id="158" idx="3"/>
          </p:cNvCxnSpPr>
          <p:nvPr/>
        </p:nvCxnSpPr>
        <p:spPr>
          <a:xfrm flipH="1">
            <a:off x="7759269" y="2117328"/>
            <a:ext cx="412218" cy="827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9" idx="5"/>
            <a:endCxn id="156" idx="2"/>
          </p:cNvCxnSpPr>
          <p:nvPr/>
        </p:nvCxnSpPr>
        <p:spPr>
          <a:xfrm>
            <a:off x="8429209" y="2117328"/>
            <a:ext cx="412218" cy="827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9" idx="5"/>
            <a:endCxn id="152" idx="2"/>
          </p:cNvCxnSpPr>
          <p:nvPr/>
        </p:nvCxnSpPr>
        <p:spPr>
          <a:xfrm>
            <a:off x="8429209" y="2117328"/>
            <a:ext cx="412218" cy="5023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9" idx="5"/>
            <a:endCxn id="126" idx="2"/>
          </p:cNvCxnSpPr>
          <p:nvPr/>
        </p:nvCxnSpPr>
        <p:spPr>
          <a:xfrm>
            <a:off x="8429209" y="2117328"/>
            <a:ext cx="412218" cy="190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73403" y="2186906"/>
            <a:ext cx="19031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dirty="0"/>
              <a:t>Without Standards: </a:t>
            </a:r>
            <a:br>
              <a:rPr lang="en-US" dirty="0"/>
            </a:br>
            <a:r>
              <a:rPr lang="en-US" dirty="0"/>
              <a:t>Labor intensive point-to-point coordination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9364021" y="2186906"/>
            <a:ext cx="23800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With Standards:  </a:t>
            </a:r>
            <a:br>
              <a:rPr lang="en-US" sz="1400" dirty="0" smtClean="0"/>
            </a:br>
            <a:r>
              <a:rPr lang="en-US" sz="1400" dirty="0" smtClean="0"/>
              <a:t>Automated interoperability </a:t>
            </a:r>
            <a:r>
              <a:rPr lang="en-US" sz="1400" dirty="0"/>
              <a:t>through </a:t>
            </a:r>
            <a:r>
              <a:rPr lang="en-US" sz="1400" dirty="0" smtClean="0"/>
              <a:t>shared interpretation</a:t>
            </a:r>
            <a:endParaRPr lang="en-US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7845666" y="1496530"/>
            <a:ext cx="918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Industry Standard</a:t>
            </a:r>
            <a:endParaRPr lang="en-US" sz="1000" dirty="0"/>
          </a:p>
        </p:txBody>
      </p:sp>
      <p:sp>
        <p:nvSpPr>
          <p:cNvPr id="70" name="Rectangle 69"/>
          <p:cNvSpPr/>
          <p:nvPr/>
        </p:nvSpPr>
        <p:spPr>
          <a:xfrm>
            <a:off x="3073531" y="3823288"/>
            <a:ext cx="5304135" cy="18288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Can 85"/>
          <p:cNvSpPr/>
          <p:nvPr/>
        </p:nvSpPr>
        <p:spPr>
          <a:xfrm>
            <a:off x="3950513" y="2515410"/>
            <a:ext cx="228600" cy="228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Can 86"/>
          <p:cNvSpPr/>
          <p:nvPr/>
        </p:nvSpPr>
        <p:spPr>
          <a:xfrm>
            <a:off x="3950513" y="2212990"/>
            <a:ext cx="228600" cy="228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Can 87"/>
          <p:cNvSpPr/>
          <p:nvPr/>
        </p:nvSpPr>
        <p:spPr>
          <a:xfrm>
            <a:off x="3950513" y="2817830"/>
            <a:ext cx="228600" cy="228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Isosceles Triangle 122"/>
          <p:cNvSpPr/>
          <p:nvPr/>
        </p:nvSpPr>
        <p:spPr>
          <a:xfrm flipV="1">
            <a:off x="6671761" y="5229193"/>
            <a:ext cx="320914" cy="32003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6192473" y="5287161"/>
            <a:ext cx="719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/>
              <a:t>Industry Standard</a:t>
            </a:r>
            <a:endParaRPr lang="en-US" sz="700" dirty="0"/>
          </a:p>
        </p:txBody>
      </p:sp>
      <p:sp>
        <p:nvSpPr>
          <p:cNvPr id="126" name="Can 125"/>
          <p:cNvSpPr/>
          <p:nvPr/>
        </p:nvSpPr>
        <p:spPr>
          <a:xfrm>
            <a:off x="8841427" y="2193254"/>
            <a:ext cx="228600" cy="228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Isosceles Triangle 144"/>
          <p:cNvSpPr/>
          <p:nvPr/>
        </p:nvSpPr>
        <p:spPr>
          <a:xfrm flipV="1">
            <a:off x="8883544" y="2283248"/>
            <a:ext cx="144366" cy="963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Rectangle 145"/>
          <p:cNvSpPr/>
          <p:nvPr/>
        </p:nvSpPr>
        <p:spPr>
          <a:xfrm>
            <a:off x="7521372" y="2197696"/>
            <a:ext cx="237897" cy="219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Isosceles Triangle 148"/>
          <p:cNvSpPr/>
          <p:nvPr/>
        </p:nvSpPr>
        <p:spPr>
          <a:xfrm flipV="1">
            <a:off x="7568137" y="2259395"/>
            <a:ext cx="144366" cy="963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Can 151"/>
          <p:cNvSpPr/>
          <p:nvPr/>
        </p:nvSpPr>
        <p:spPr>
          <a:xfrm>
            <a:off x="8841427" y="2505329"/>
            <a:ext cx="228600" cy="228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Isosceles Triangle 152"/>
          <p:cNvSpPr/>
          <p:nvPr/>
        </p:nvSpPr>
        <p:spPr>
          <a:xfrm flipV="1">
            <a:off x="8883544" y="2595323"/>
            <a:ext cx="144366" cy="963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Rectangle 153"/>
          <p:cNvSpPr/>
          <p:nvPr/>
        </p:nvSpPr>
        <p:spPr>
          <a:xfrm>
            <a:off x="7521372" y="2509771"/>
            <a:ext cx="237897" cy="219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Isosceles Triangle 154"/>
          <p:cNvSpPr/>
          <p:nvPr/>
        </p:nvSpPr>
        <p:spPr>
          <a:xfrm flipV="1">
            <a:off x="7568137" y="2571470"/>
            <a:ext cx="144366" cy="963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Can 155"/>
          <p:cNvSpPr/>
          <p:nvPr/>
        </p:nvSpPr>
        <p:spPr>
          <a:xfrm>
            <a:off x="8841427" y="2830047"/>
            <a:ext cx="228600" cy="228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Isosceles Triangle 156"/>
          <p:cNvSpPr/>
          <p:nvPr/>
        </p:nvSpPr>
        <p:spPr>
          <a:xfrm flipV="1">
            <a:off x="8883544" y="2920041"/>
            <a:ext cx="144366" cy="963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Rectangle 157"/>
          <p:cNvSpPr/>
          <p:nvPr/>
        </p:nvSpPr>
        <p:spPr>
          <a:xfrm>
            <a:off x="7521372" y="2834489"/>
            <a:ext cx="237897" cy="219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Isosceles Triangle 158"/>
          <p:cNvSpPr/>
          <p:nvPr/>
        </p:nvSpPr>
        <p:spPr>
          <a:xfrm flipV="1">
            <a:off x="7568137" y="2896188"/>
            <a:ext cx="144366" cy="963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Rectangle 168"/>
          <p:cNvSpPr/>
          <p:nvPr/>
        </p:nvSpPr>
        <p:spPr>
          <a:xfrm>
            <a:off x="3740482" y="3952937"/>
            <a:ext cx="237897" cy="219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Isosceles Triangle 169"/>
          <p:cNvSpPr/>
          <p:nvPr/>
        </p:nvSpPr>
        <p:spPr>
          <a:xfrm flipV="1">
            <a:off x="3787247" y="4014636"/>
            <a:ext cx="144366" cy="963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Rectangle 170"/>
          <p:cNvSpPr/>
          <p:nvPr/>
        </p:nvSpPr>
        <p:spPr>
          <a:xfrm>
            <a:off x="3740482" y="4265012"/>
            <a:ext cx="237897" cy="219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Isosceles Triangle 171"/>
          <p:cNvSpPr/>
          <p:nvPr/>
        </p:nvSpPr>
        <p:spPr>
          <a:xfrm flipV="1">
            <a:off x="3787247" y="4326711"/>
            <a:ext cx="144366" cy="963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Rectangle 172"/>
          <p:cNvSpPr/>
          <p:nvPr/>
        </p:nvSpPr>
        <p:spPr>
          <a:xfrm>
            <a:off x="3740482" y="4589730"/>
            <a:ext cx="237897" cy="219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Isosceles Triangle 173"/>
          <p:cNvSpPr/>
          <p:nvPr/>
        </p:nvSpPr>
        <p:spPr>
          <a:xfrm flipV="1">
            <a:off x="3787247" y="4651429"/>
            <a:ext cx="144366" cy="963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Rectangle 174"/>
          <p:cNvSpPr/>
          <p:nvPr/>
        </p:nvSpPr>
        <p:spPr>
          <a:xfrm>
            <a:off x="3740482" y="4900511"/>
            <a:ext cx="237897" cy="219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Isosceles Triangle 175"/>
          <p:cNvSpPr/>
          <p:nvPr/>
        </p:nvSpPr>
        <p:spPr>
          <a:xfrm flipV="1">
            <a:off x="3787247" y="4962210"/>
            <a:ext cx="144366" cy="963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Rectangle 176"/>
          <p:cNvSpPr/>
          <p:nvPr/>
        </p:nvSpPr>
        <p:spPr>
          <a:xfrm>
            <a:off x="3740482" y="5212586"/>
            <a:ext cx="237897" cy="219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Isosceles Triangle 177"/>
          <p:cNvSpPr/>
          <p:nvPr/>
        </p:nvSpPr>
        <p:spPr>
          <a:xfrm flipV="1">
            <a:off x="3787247" y="5274285"/>
            <a:ext cx="144366" cy="963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Can 185"/>
          <p:cNvSpPr/>
          <p:nvPr/>
        </p:nvSpPr>
        <p:spPr>
          <a:xfrm>
            <a:off x="7344481" y="3968400"/>
            <a:ext cx="228600" cy="228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Isosceles Triangle 186"/>
          <p:cNvSpPr/>
          <p:nvPr/>
        </p:nvSpPr>
        <p:spPr>
          <a:xfrm flipV="1">
            <a:off x="7386598" y="4058394"/>
            <a:ext cx="144366" cy="963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8" name="Can 187"/>
          <p:cNvSpPr/>
          <p:nvPr/>
        </p:nvSpPr>
        <p:spPr>
          <a:xfrm>
            <a:off x="7344481" y="4280475"/>
            <a:ext cx="228600" cy="228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Isosceles Triangle 188"/>
          <p:cNvSpPr/>
          <p:nvPr/>
        </p:nvSpPr>
        <p:spPr>
          <a:xfrm flipV="1">
            <a:off x="7386598" y="4370469"/>
            <a:ext cx="144366" cy="963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Can 189"/>
          <p:cNvSpPr/>
          <p:nvPr/>
        </p:nvSpPr>
        <p:spPr>
          <a:xfrm>
            <a:off x="7344481" y="4605193"/>
            <a:ext cx="228600" cy="228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Isosceles Triangle 190"/>
          <p:cNvSpPr/>
          <p:nvPr/>
        </p:nvSpPr>
        <p:spPr>
          <a:xfrm flipV="1">
            <a:off x="7386598" y="4695187"/>
            <a:ext cx="144366" cy="963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2" name="Can 191"/>
          <p:cNvSpPr/>
          <p:nvPr/>
        </p:nvSpPr>
        <p:spPr>
          <a:xfrm>
            <a:off x="7344481" y="4904693"/>
            <a:ext cx="228600" cy="228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Isosceles Triangle 192"/>
          <p:cNvSpPr/>
          <p:nvPr/>
        </p:nvSpPr>
        <p:spPr>
          <a:xfrm flipV="1">
            <a:off x="7386598" y="4994687"/>
            <a:ext cx="144366" cy="963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" name="Can 193"/>
          <p:cNvSpPr/>
          <p:nvPr/>
        </p:nvSpPr>
        <p:spPr>
          <a:xfrm>
            <a:off x="7344481" y="5216768"/>
            <a:ext cx="228600" cy="228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Isosceles Triangle 194"/>
          <p:cNvSpPr/>
          <p:nvPr/>
        </p:nvSpPr>
        <p:spPr>
          <a:xfrm flipV="1">
            <a:off x="7386598" y="5306762"/>
            <a:ext cx="144366" cy="963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2745427" y="6213502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dirty="0"/>
              <a:t>LinkSpace, LLC Proprietary and Confidential</a:t>
            </a:r>
          </a:p>
          <a:p>
            <a:pPr algn="ctr"/>
            <a:r>
              <a:rPr lang="en-US" sz="1100" dirty="0"/>
              <a:t>© 2014,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xmlns="" val="287841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an 114"/>
          <p:cNvSpPr/>
          <p:nvPr/>
        </p:nvSpPr>
        <p:spPr>
          <a:xfrm>
            <a:off x="6206215" y="2728954"/>
            <a:ext cx="228600" cy="228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Can 115"/>
          <p:cNvSpPr/>
          <p:nvPr/>
        </p:nvSpPr>
        <p:spPr>
          <a:xfrm>
            <a:off x="6206215" y="2426534"/>
            <a:ext cx="228600" cy="228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Can 116"/>
          <p:cNvSpPr/>
          <p:nvPr/>
        </p:nvSpPr>
        <p:spPr>
          <a:xfrm>
            <a:off x="6206215" y="3031374"/>
            <a:ext cx="228600" cy="228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Agreement Through </a:t>
            </a:r>
            <a:r>
              <a:rPr lang="en-US" dirty="0" smtClean="0"/>
              <a:t>Industry Standards (Reality)</a:t>
            </a:r>
            <a:endParaRPr lang="en-US" dirty="0"/>
          </a:p>
        </p:txBody>
      </p:sp>
      <p:sp>
        <p:nvSpPr>
          <p:cNvPr id="10" name="Cloud"/>
          <p:cNvSpPr>
            <a:spLocks noChangeAspect="1" noEditPoints="1" noChangeArrowheads="1"/>
          </p:cNvSpPr>
          <p:nvPr/>
        </p:nvSpPr>
        <p:spPr bwMode="auto">
          <a:xfrm>
            <a:off x="4510041" y="3885618"/>
            <a:ext cx="2340489" cy="149650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Negotiated Interoperability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540497" y="3885618"/>
            <a:ext cx="490840" cy="286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Data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40497" y="4200671"/>
            <a:ext cx="490840" cy="286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Data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40497" y="4515724"/>
            <a:ext cx="490840" cy="286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Data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40497" y="4830777"/>
            <a:ext cx="490840" cy="286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Data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40497" y="5145829"/>
            <a:ext cx="490840" cy="286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Data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90842" y="3885618"/>
            <a:ext cx="458652" cy="286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Tool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90842" y="4200671"/>
            <a:ext cx="458652" cy="286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Tool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90842" y="4515724"/>
            <a:ext cx="458652" cy="286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Tool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90842" y="4830777"/>
            <a:ext cx="458652" cy="286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Tool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90842" y="5145829"/>
            <a:ext cx="458652" cy="286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Tool</a:t>
            </a:r>
          </a:p>
        </p:txBody>
      </p:sp>
      <p:cxnSp>
        <p:nvCxnSpPr>
          <p:cNvPr id="26" name="Straight Connector 25"/>
          <p:cNvCxnSpPr>
            <a:stCxn id="174" idx="3"/>
            <a:endCxn id="168" idx="2"/>
          </p:cNvCxnSpPr>
          <p:nvPr/>
        </p:nvCxnSpPr>
        <p:spPr>
          <a:xfrm>
            <a:off x="3978379" y="4015090"/>
            <a:ext cx="3366102" cy="648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76" idx="3"/>
            <a:endCxn id="164" idx="2"/>
          </p:cNvCxnSpPr>
          <p:nvPr/>
        </p:nvCxnSpPr>
        <p:spPr>
          <a:xfrm flipV="1">
            <a:off x="3978379" y="4027043"/>
            <a:ext cx="3366102" cy="3001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78" idx="3"/>
            <a:endCxn id="164" idx="2"/>
          </p:cNvCxnSpPr>
          <p:nvPr/>
        </p:nvCxnSpPr>
        <p:spPr>
          <a:xfrm flipV="1">
            <a:off x="3978379" y="4027043"/>
            <a:ext cx="3366102" cy="624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80" idx="3"/>
            <a:endCxn id="170" idx="2"/>
          </p:cNvCxnSpPr>
          <p:nvPr/>
        </p:nvCxnSpPr>
        <p:spPr>
          <a:xfrm>
            <a:off x="3978379" y="4962664"/>
            <a:ext cx="3366102" cy="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82" idx="3"/>
            <a:endCxn id="166" idx="2"/>
          </p:cNvCxnSpPr>
          <p:nvPr/>
        </p:nvCxnSpPr>
        <p:spPr>
          <a:xfrm flipV="1">
            <a:off x="3978379" y="4339118"/>
            <a:ext cx="3366102" cy="935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64" idx="2"/>
            <a:endCxn id="180" idx="3"/>
          </p:cNvCxnSpPr>
          <p:nvPr/>
        </p:nvCxnSpPr>
        <p:spPr>
          <a:xfrm flipH="1">
            <a:off x="3978379" y="4027043"/>
            <a:ext cx="3366102" cy="935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66" idx="2"/>
            <a:endCxn id="174" idx="3"/>
          </p:cNvCxnSpPr>
          <p:nvPr/>
        </p:nvCxnSpPr>
        <p:spPr>
          <a:xfrm flipH="1" flipV="1">
            <a:off x="3978379" y="4015090"/>
            <a:ext cx="3366102" cy="324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68" idx="2"/>
            <a:endCxn id="182" idx="3"/>
          </p:cNvCxnSpPr>
          <p:nvPr/>
        </p:nvCxnSpPr>
        <p:spPr>
          <a:xfrm flipH="1">
            <a:off x="3978379" y="4663836"/>
            <a:ext cx="3366102" cy="6109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70" idx="2"/>
            <a:endCxn id="176" idx="3"/>
          </p:cNvCxnSpPr>
          <p:nvPr/>
        </p:nvCxnSpPr>
        <p:spPr>
          <a:xfrm flipH="1" flipV="1">
            <a:off x="3978379" y="4327165"/>
            <a:ext cx="3366102" cy="636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72" idx="2"/>
            <a:endCxn id="178" idx="3"/>
          </p:cNvCxnSpPr>
          <p:nvPr/>
        </p:nvCxnSpPr>
        <p:spPr>
          <a:xfrm flipH="1" flipV="1">
            <a:off x="3978379" y="4651883"/>
            <a:ext cx="3366102" cy="623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561518" y="5925148"/>
            <a:ext cx="6987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Reality:  Point to point, negotiated </a:t>
            </a:r>
            <a:r>
              <a:rPr lang="en-US" sz="2400" b="1" dirty="0"/>
              <a:t>i</a:t>
            </a:r>
            <a:r>
              <a:rPr lang="en-US" sz="2400" b="1" dirty="0" smtClean="0"/>
              <a:t>nteroperability</a:t>
            </a:r>
            <a:endParaRPr lang="en-US" sz="2400" b="1" dirty="0"/>
          </a:p>
        </p:txBody>
      </p:sp>
      <p:sp>
        <p:nvSpPr>
          <p:cNvPr id="70" name="Rectangle 69"/>
          <p:cNvSpPr/>
          <p:nvPr/>
        </p:nvSpPr>
        <p:spPr>
          <a:xfrm>
            <a:off x="3062242" y="3733217"/>
            <a:ext cx="5304135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4917704" y="2414186"/>
            <a:ext cx="237897" cy="219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917704" y="2721790"/>
            <a:ext cx="237897" cy="219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4917704" y="3029393"/>
            <a:ext cx="237897" cy="219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/>
          <p:cNvCxnSpPr>
            <a:stCxn id="100" idx="3"/>
          </p:cNvCxnSpPr>
          <p:nvPr/>
        </p:nvCxnSpPr>
        <p:spPr>
          <a:xfrm>
            <a:off x="5155601" y="2524045"/>
            <a:ext cx="105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00" idx="3"/>
          </p:cNvCxnSpPr>
          <p:nvPr/>
        </p:nvCxnSpPr>
        <p:spPr>
          <a:xfrm>
            <a:off x="5155601" y="2524045"/>
            <a:ext cx="1054016" cy="3076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endCxn id="100" idx="3"/>
          </p:cNvCxnSpPr>
          <p:nvPr/>
        </p:nvCxnSpPr>
        <p:spPr>
          <a:xfrm flipH="1" flipV="1">
            <a:off x="5155601" y="2524045"/>
            <a:ext cx="1054016" cy="615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102" idx="3"/>
          </p:cNvCxnSpPr>
          <p:nvPr/>
        </p:nvCxnSpPr>
        <p:spPr>
          <a:xfrm flipH="1">
            <a:off x="5155601" y="3139252"/>
            <a:ext cx="105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3"/>
          </p:cNvCxnSpPr>
          <p:nvPr/>
        </p:nvCxnSpPr>
        <p:spPr>
          <a:xfrm flipV="1">
            <a:off x="5155601" y="2524045"/>
            <a:ext cx="1054016" cy="3076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1" idx="3"/>
          </p:cNvCxnSpPr>
          <p:nvPr/>
        </p:nvCxnSpPr>
        <p:spPr>
          <a:xfrm>
            <a:off x="5155601" y="2831649"/>
            <a:ext cx="105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endCxn id="101" idx="3"/>
          </p:cNvCxnSpPr>
          <p:nvPr/>
        </p:nvCxnSpPr>
        <p:spPr>
          <a:xfrm flipH="1" flipV="1">
            <a:off x="5155601" y="2831649"/>
            <a:ext cx="1054016" cy="307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endCxn id="102" idx="3"/>
          </p:cNvCxnSpPr>
          <p:nvPr/>
        </p:nvCxnSpPr>
        <p:spPr>
          <a:xfrm flipH="1">
            <a:off x="5155601" y="2831649"/>
            <a:ext cx="1054016" cy="307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2" idx="3"/>
          </p:cNvCxnSpPr>
          <p:nvPr/>
        </p:nvCxnSpPr>
        <p:spPr>
          <a:xfrm flipV="1">
            <a:off x="5155601" y="2524045"/>
            <a:ext cx="1054016" cy="615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Isosceles Triangle 118"/>
          <p:cNvSpPr/>
          <p:nvPr/>
        </p:nvSpPr>
        <p:spPr>
          <a:xfrm flipV="1">
            <a:off x="4964469" y="2461729"/>
            <a:ext cx="144366" cy="96318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Isosceles Triangle 119"/>
          <p:cNvSpPr/>
          <p:nvPr/>
        </p:nvSpPr>
        <p:spPr>
          <a:xfrm flipV="1">
            <a:off x="4964469" y="2778848"/>
            <a:ext cx="144366" cy="9631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Isosceles Triangle 120"/>
          <p:cNvSpPr/>
          <p:nvPr/>
        </p:nvSpPr>
        <p:spPr>
          <a:xfrm flipV="1">
            <a:off x="4964469" y="3095967"/>
            <a:ext cx="144366" cy="9631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Isosceles Triangle 121"/>
          <p:cNvSpPr/>
          <p:nvPr/>
        </p:nvSpPr>
        <p:spPr>
          <a:xfrm flipV="1">
            <a:off x="6248332" y="3117961"/>
            <a:ext cx="144366" cy="96318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Isosceles Triangle 122"/>
          <p:cNvSpPr/>
          <p:nvPr/>
        </p:nvSpPr>
        <p:spPr>
          <a:xfrm flipV="1">
            <a:off x="6248332" y="2810652"/>
            <a:ext cx="144366" cy="9631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Isosceles Triangle 123"/>
          <p:cNvSpPr/>
          <p:nvPr/>
        </p:nvSpPr>
        <p:spPr>
          <a:xfrm flipV="1">
            <a:off x="6248332" y="2513373"/>
            <a:ext cx="144366" cy="96318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Isosceles Triangle 136"/>
          <p:cNvSpPr/>
          <p:nvPr/>
        </p:nvSpPr>
        <p:spPr>
          <a:xfrm flipV="1">
            <a:off x="5456733" y="1961234"/>
            <a:ext cx="515444" cy="5181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Isosceles Triangle 117"/>
          <p:cNvSpPr/>
          <p:nvPr/>
        </p:nvSpPr>
        <p:spPr>
          <a:xfrm flipV="1">
            <a:off x="6547422" y="5263974"/>
            <a:ext cx="254192" cy="2322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25" name="TextBox 124"/>
          <p:cNvSpPr txBox="1"/>
          <p:nvPr/>
        </p:nvSpPr>
        <p:spPr>
          <a:xfrm>
            <a:off x="6055263" y="5274496"/>
            <a:ext cx="719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/>
              <a:t>Industry Standard</a:t>
            </a:r>
            <a:endParaRPr lang="en-US" sz="600" dirty="0"/>
          </a:p>
        </p:txBody>
      </p:sp>
      <p:sp>
        <p:nvSpPr>
          <p:cNvPr id="126" name="TextBox 125"/>
          <p:cNvSpPr txBox="1"/>
          <p:nvPr/>
        </p:nvSpPr>
        <p:spPr>
          <a:xfrm>
            <a:off x="5255106" y="1569400"/>
            <a:ext cx="918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Industry Standard</a:t>
            </a:r>
            <a:endParaRPr lang="en-US" sz="1000" dirty="0"/>
          </a:p>
        </p:txBody>
      </p:sp>
      <p:sp>
        <p:nvSpPr>
          <p:cNvPr id="164" name="Can 163"/>
          <p:cNvSpPr/>
          <p:nvPr/>
        </p:nvSpPr>
        <p:spPr>
          <a:xfrm>
            <a:off x="7344481" y="3912743"/>
            <a:ext cx="228600" cy="228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Isosceles Triangle 164"/>
          <p:cNvSpPr/>
          <p:nvPr/>
        </p:nvSpPr>
        <p:spPr>
          <a:xfrm flipV="1">
            <a:off x="7386598" y="4002737"/>
            <a:ext cx="144366" cy="9631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Can 165"/>
          <p:cNvSpPr/>
          <p:nvPr/>
        </p:nvSpPr>
        <p:spPr>
          <a:xfrm>
            <a:off x="7344481" y="4224818"/>
            <a:ext cx="228600" cy="228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Isosceles Triangle 166"/>
          <p:cNvSpPr/>
          <p:nvPr/>
        </p:nvSpPr>
        <p:spPr>
          <a:xfrm flipV="1">
            <a:off x="7386598" y="4314812"/>
            <a:ext cx="144366" cy="9631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Can 167"/>
          <p:cNvSpPr/>
          <p:nvPr/>
        </p:nvSpPr>
        <p:spPr>
          <a:xfrm>
            <a:off x="7344481" y="4549536"/>
            <a:ext cx="228600" cy="228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Isosceles Triangle 168"/>
          <p:cNvSpPr/>
          <p:nvPr/>
        </p:nvSpPr>
        <p:spPr>
          <a:xfrm flipV="1">
            <a:off x="7386598" y="4639530"/>
            <a:ext cx="144366" cy="9631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Can 169"/>
          <p:cNvSpPr/>
          <p:nvPr/>
        </p:nvSpPr>
        <p:spPr>
          <a:xfrm>
            <a:off x="7344481" y="4849036"/>
            <a:ext cx="228600" cy="228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Isosceles Triangle 170"/>
          <p:cNvSpPr/>
          <p:nvPr/>
        </p:nvSpPr>
        <p:spPr>
          <a:xfrm flipV="1">
            <a:off x="7386598" y="4939030"/>
            <a:ext cx="144366" cy="96318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Can 171"/>
          <p:cNvSpPr/>
          <p:nvPr/>
        </p:nvSpPr>
        <p:spPr>
          <a:xfrm>
            <a:off x="7344481" y="5161111"/>
            <a:ext cx="228600" cy="228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Isosceles Triangle 172"/>
          <p:cNvSpPr/>
          <p:nvPr/>
        </p:nvSpPr>
        <p:spPr>
          <a:xfrm flipV="1">
            <a:off x="7386598" y="5251105"/>
            <a:ext cx="144366" cy="963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Rectangle 173"/>
          <p:cNvSpPr/>
          <p:nvPr/>
        </p:nvSpPr>
        <p:spPr>
          <a:xfrm>
            <a:off x="3740482" y="3905231"/>
            <a:ext cx="237897" cy="219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Isosceles Triangle 174"/>
          <p:cNvSpPr/>
          <p:nvPr/>
        </p:nvSpPr>
        <p:spPr>
          <a:xfrm flipV="1">
            <a:off x="3787247" y="3966930"/>
            <a:ext cx="144366" cy="9631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6" name="Rectangle 175"/>
          <p:cNvSpPr/>
          <p:nvPr/>
        </p:nvSpPr>
        <p:spPr>
          <a:xfrm>
            <a:off x="3740482" y="4217306"/>
            <a:ext cx="237897" cy="219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Isosceles Triangle 176"/>
          <p:cNvSpPr/>
          <p:nvPr/>
        </p:nvSpPr>
        <p:spPr>
          <a:xfrm flipV="1">
            <a:off x="3787247" y="4279005"/>
            <a:ext cx="144366" cy="96318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Rectangle 177"/>
          <p:cNvSpPr/>
          <p:nvPr/>
        </p:nvSpPr>
        <p:spPr>
          <a:xfrm>
            <a:off x="3740482" y="4542024"/>
            <a:ext cx="237897" cy="219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Isosceles Triangle 178"/>
          <p:cNvSpPr/>
          <p:nvPr/>
        </p:nvSpPr>
        <p:spPr>
          <a:xfrm flipV="1">
            <a:off x="3787247" y="4603723"/>
            <a:ext cx="144366" cy="96318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Rectangle 179"/>
          <p:cNvSpPr/>
          <p:nvPr/>
        </p:nvSpPr>
        <p:spPr>
          <a:xfrm>
            <a:off x="3740482" y="4852805"/>
            <a:ext cx="237897" cy="219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Isosceles Triangle 180"/>
          <p:cNvSpPr/>
          <p:nvPr/>
        </p:nvSpPr>
        <p:spPr>
          <a:xfrm flipV="1">
            <a:off x="3787247" y="4914504"/>
            <a:ext cx="144366" cy="9631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Rectangle 181"/>
          <p:cNvSpPr/>
          <p:nvPr/>
        </p:nvSpPr>
        <p:spPr>
          <a:xfrm>
            <a:off x="3740482" y="5164880"/>
            <a:ext cx="237897" cy="219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Isosceles Triangle 182"/>
          <p:cNvSpPr/>
          <p:nvPr/>
        </p:nvSpPr>
        <p:spPr>
          <a:xfrm flipV="1">
            <a:off x="3787247" y="5226579"/>
            <a:ext cx="144366" cy="9631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TextBox 183"/>
          <p:cNvSpPr txBox="1"/>
          <p:nvPr/>
        </p:nvSpPr>
        <p:spPr>
          <a:xfrm>
            <a:off x="6850530" y="2106802"/>
            <a:ext cx="35131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With Standards (Reality):  </a:t>
            </a:r>
          </a:p>
          <a:p>
            <a:r>
              <a:rPr lang="en-US" sz="1600" dirty="0" smtClean="0"/>
              <a:t>Independent interpretations of Industry Standards, often published in prose,  prevent  automation of interoperability</a:t>
            </a:r>
            <a:endParaRPr lang="en-US" sz="1600" dirty="0"/>
          </a:p>
        </p:txBody>
      </p:sp>
      <p:sp>
        <p:nvSpPr>
          <p:cNvPr id="72" name="Rectangle 71"/>
          <p:cNvSpPr/>
          <p:nvPr/>
        </p:nvSpPr>
        <p:spPr>
          <a:xfrm>
            <a:off x="2737730" y="6337680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dirty="0"/>
              <a:t>LinkSpace, LLC Proprietary and Confidential</a:t>
            </a:r>
          </a:p>
          <a:p>
            <a:pPr algn="ctr"/>
            <a:r>
              <a:rPr lang="en-US" sz="1100" dirty="0"/>
              <a:t>© 2014,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xmlns="" val="282808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of Agreement </a:t>
            </a:r>
            <a:r>
              <a:rPr lang="en-US" dirty="0"/>
              <a:t>T</a:t>
            </a:r>
            <a:r>
              <a:rPr lang="en-US" dirty="0" smtClean="0"/>
              <a:t>hrough Standards (Summary)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Interpretation: </a:t>
            </a:r>
            <a:r>
              <a:rPr lang="en-US" dirty="0" smtClean="0"/>
              <a:t>Standards are written by committee, </a:t>
            </a:r>
            <a:br>
              <a:rPr lang="en-US" dirty="0" smtClean="0"/>
            </a:br>
            <a:r>
              <a:rPr lang="en-US" dirty="0" smtClean="0"/>
              <a:t>intentionally broad, and interpreted and implemented independently. </a:t>
            </a:r>
          </a:p>
          <a:p>
            <a:r>
              <a:rPr lang="en-US" b="1" dirty="0" smtClean="0"/>
              <a:t>Format: </a:t>
            </a:r>
            <a:r>
              <a:rPr lang="en-US" dirty="0" smtClean="0"/>
              <a:t>Industry standards bodies often publish in only </a:t>
            </a:r>
            <a:r>
              <a:rPr lang="en-US" b="1" u="sng" dirty="0" smtClean="0"/>
              <a:t>one</a:t>
            </a:r>
            <a:r>
              <a:rPr lang="en-US" dirty="0" smtClean="0"/>
              <a:t> Technology Standard format.</a:t>
            </a:r>
            <a:endParaRPr lang="en-US" dirty="0"/>
          </a:p>
          <a:p>
            <a:r>
              <a:rPr lang="en-US" b="1" dirty="0" smtClean="0"/>
              <a:t>Coordination: </a:t>
            </a:r>
            <a:r>
              <a:rPr lang="en-US" dirty="0"/>
              <a:t>The knowledge of the </a:t>
            </a:r>
            <a:r>
              <a:rPr lang="en-US" dirty="0" smtClean="0"/>
              <a:t>differences among </a:t>
            </a:r>
            <a:r>
              <a:rPr lang="en-US" dirty="0"/>
              <a:t>various </a:t>
            </a:r>
            <a:r>
              <a:rPr lang="en-US" dirty="0" smtClean="0"/>
              <a:t>expressions, interpretations, implementations is not captured anywhere nor accessible during sharing and integration.</a:t>
            </a:r>
            <a:endParaRPr lang="en-US" dirty="0"/>
          </a:p>
          <a:p>
            <a:r>
              <a:rPr lang="en-US" b="1" dirty="0"/>
              <a:t> </a:t>
            </a:r>
            <a:r>
              <a:rPr lang="en-US" b="1" dirty="0" smtClean="0"/>
              <a:t>Versioning:  </a:t>
            </a:r>
            <a:r>
              <a:rPr lang="en-US" dirty="0" smtClean="0"/>
              <a:t>Archived data, expressed in historical standards, remain isolated from integration with modern implementations.</a:t>
            </a:r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700" y="481475"/>
            <a:ext cx="2371725" cy="22646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27570" y="6153835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dirty="0"/>
              <a:t>LinkSpace, LLC Proprietary and Confidential</a:t>
            </a:r>
          </a:p>
          <a:p>
            <a:pPr algn="ctr"/>
            <a:r>
              <a:rPr lang="en-US" sz="1100" dirty="0"/>
              <a:t>© 2014,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xmlns="" val="305944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7661</TotalTime>
  <Words>524</Words>
  <Application>Microsoft Office PowerPoint</Application>
  <PresentationFormat>Custom</PresentationFormat>
  <Paragraphs>176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Depth</vt:lpstr>
      <vt:lpstr>Cloud Semantics.org</vt:lpstr>
      <vt:lpstr>The Standardization Payoff</vt:lpstr>
      <vt:lpstr>Standards [ Standards (Standards)]</vt:lpstr>
      <vt:lpstr>Interoperability Negotiation Process </vt:lpstr>
      <vt:lpstr>The Reference Registry Model</vt:lpstr>
      <vt:lpstr>Slide 6</vt:lpstr>
      <vt:lpstr>Agreement Through Industry Standards (Goal)</vt:lpstr>
      <vt:lpstr>Agreement Through Industry Standards (Reality)</vt:lpstr>
      <vt:lpstr>Challenges of Agreement Through Standards (Summary)</vt:lpstr>
      <vt:lpstr>Costs of Poorly Implemented Standards</vt:lpstr>
      <vt:lpstr>The CloudSemantics.org Approach</vt:lpstr>
      <vt:lpstr>Master Data Registry</vt:lpstr>
      <vt:lpstr>CloudSemantics.org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Semantics.org</dc:title>
  <dc:creator>Tom Bascom</dc:creator>
  <cp:lastModifiedBy>Alex Dryden</cp:lastModifiedBy>
  <cp:revision>117</cp:revision>
  <dcterms:created xsi:type="dcterms:W3CDTF">2014-10-06T16:01:28Z</dcterms:created>
  <dcterms:modified xsi:type="dcterms:W3CDTF">2015-06-23T17:30:22Z</dcterms:modified>
</cp:coreProperties>
</file>